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media/image176.jpg" ContentType="image/png"/>
  <Override PartName="/ppt/notesSlides/notesSlide9.xml" ContentType="application/vnd.openxmlformats-officedocument.presentationml.notesSlide+xml"/>
  <Override PartName="/ppt/notesSlides/notesSlide10.xml" ContentType="application/vnd.openxmlformats-officedocument.presentationml.notesSlide+xml"/>
  <Override PartName="/ppt/media/image187.jpg" ContentType="image/png"/>
  <Override PartName="/ppt/media/image198.jpg" ContentType="image/png"/>
  <Override PartName="/ppt/media/image200.jpg" ContentType="image/png"/>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72" r:id="rId4"/>
    <p:sldMasterId id="2147483693" r:id="rId5"/>
  </p:sldMasterIdLst>
  <p:notesMasterIdLst>
    <p:notesMasterId r:id="rId97"/>
  </p:notesMasterIdLst>
  <p:sldIdLst>
    <p:sldId id="2141411077" r:id="rId6"/>
    <p:sldId id="2141411078" r:id="rId7"/>
    <p:sldId id="2141411080" r:id="rId8"/>
    <p:sldId id="2141411079" r:id="rId9"/>
    <p:sldId id="2141411083" r:id="rId10"/>
    <p:sldId id="2141411082" r:id="rId11"/>
    <p:sldId id="2141411081" r:id="rId12"/>
    <p:sldId id="2141411153" r:id="rId13"/>
    <p:sldId id="2141411155" r:id="rId14"/>
    <p:sldId id="2141411154" r:id="rId15"/>
    <p:sldId id="301" r:id="rId16"/>
    <p:sldId id="306" r:id="rId17"/>
    <p:sldId id="307" r:id="rId18"/>
    <p:sldId id="2141411086" r:id="rId19"/>
    <p:sldId id="2141411157" r:id="rId20"/>
    <p:sldId id="2076137686" r:id="rId21"/>
    <p:sldId id="2076137690" r:id="rId22"/>
    <p:sldId id="2076137691" r:id="rId23"/>
    <p:sldId id="2076137688" r:id="rId24"/>
    <p:sldId id="2076137704" r:id="rId25"/>
    <p:sldId id="2141411087" r:id="rId26"/>
    <p:sldId id="2141411142" r:id="rId27"/>
    <p:sldId id="1013" r:id="rId28"/>
    <p:sldId id="2141411088" r:id="rId29"/>
    <p:sldId id="2141411152" r:id="rId30"/>
    <p:sldId id="2141411105" r:id="rId31"/>
    <p:sldId id="2141411104" r:id="rId32"/>
    <p:sldId id="2141411106" r:id="rId33"/>
    <p:sldId id="2141411107" r:id="rId34"/>
    <p:sldId id="2141411108" r:id="rId35"/>
    <p:sldId id="2141411109" r:id="rId36"/>
    <p:sldId id="1007" r:id="rId37"/>
    <p:sldId id="2141411110" r:id="rId38"/>
    <p:sldId id="2141411112" r:id="rId39"/>
    <p:sldId id="2141411111" r:id="rId40"/>
    <p:sldId id="2141411113" r:id="rId41"/>
    <p:sldId id="2141411114" r:id="rId42"/>
    <p:sldId id="2141411115" r:id="rId43"/>
    <p:sldId id="2141411116" r:id="rId44"/>
    <p:sldId id="2141411117" r:id="rId45"/>
    <p:sldId id="2141411120" r:id="rId46"/>
    <p:sldId id="2141411121" r:id="rId47"/>
    <p:sldId id="2141411119" r:id="rId48"/>
    <p:sldId id="2141411122" r:id="rId49"/>
    <p:sldId id="2141411118" r:id="rId50"/>
    <p:sldId id="2141411123" r:id="rId51"/>
    <p:sldId id="2141411124" r:id="rId52"/>
    <p:sldId id="2141411127" r:id="rId53"/>
    <p:sldId id="2141411125" r:id="rId54"/>
    <p:sldId id="2141411128" r:id="rId55"/>
    <p:sldId id="2141411129" r:id="rId56"/>
    <p:sldId id="2141411139" r:id="rId57"/>
    <p:sldId id="2141411132" r:id="rId58"/>
    <p:sldId id="2141411133" r:id="rId59"/>
    <p:sldId id="2141411134" r:id="rId60"/>
    <p:sldId id="2141411130" r:id="rId61"/>
    <p:sldId id="2141411137" r:id="rId62"/>
    <p:sldId id="2141411131" r:id="rId63"/>
    <p:sldId id="2141411135" r:id="rId64"/>
    <p:sldId id="2141411126" r:id="rId65"/>
    <p:sldId id="2141411136" r:id="rId66"/>
    <p:sldId id="2141411138" r:id="rId67"/>
    <p:sldId id="2141411144" r:id="rId68"/>
    <p:sldId id="2141411147" r:id="rId69"/>
    <p:sldId id="2141411148" r:id="rId70"/>
    <p:sldId id="2141411143" r:id="rId71"/>
    <p:sldId id="2141411145" r:id="rId72"/>
    <p:sldId id="2141411140" r:id="rId73"/>
    <p:sldId id="1024" r:id="rId74"/>
    <p:sldId id="2141411146" r:id="rId75"/>
    <p:sldId id="2141411151" r:id="rId76"/>
    <p:sldId id="2141411103" r:id="rId77"/>
    <p:sldId id="2141411089" r:id="rId78"/>
    <p:sldId id="2141411090" r:id="rId79"/>
    <p:sldId id="2141411099" r:id="rId80"/>
    <p:sldId id="2141411100" r:id="rId81"/>
    <p:sldId id="2141411091" r:id="rId82"/>
    <p:sldId id="2141411092" r:id="rId83"/>
    <p:sldId id="2141411093" r:id="rId84"/>
    <p:sldId id="2141411095" r:id="rId85"/>
    <p:sldId id="2141411101" r:id="rId86"/>
    <p:sldId id="2141411096" r:id="rId87"/>
    <p:sldId id="2141411102" r:id="rId88"/>
    <p:sldId id="2141411097" r:id="rId89"/>
    <p:sldId id="2141411098" r:id="rId90"/>
    <p:sldId id="2141411149" r:id="rId91"/>
    <p:sldId id="2141411141" r:id="rId92"/>
    <p:sldId id="2141411150" r:id="rId93"/>
    <p:sldId id="2141411156" r:id="rId94"/>
    <p:sldId id="2141411094" r:id="rId95"/>
    <p:sldId id="2141411084" r:id="rId96"/>
  </p:sldIdLst>
  <p:sldSz cx="9144000" cy="5143500" type="screen16x9"/>
  <p:notesSz cx="6858000" cy="9144000"/>
  <p:defaultTextStyle>
    <a:defPPr>
      <a:defRPr lang="nl-NL"/>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AF299C8-70A4-4992-92B4-1C0D6135A35E}">
          <p14:sldIdLst>
            <p14:sldId id="2141411077"/>
            <p14:sldId id="2141411078"/>
            <p14:sldId id="2141411080"/>
            <p14:sldId id="2141411079"/>
            <p14:sldId id="2141411083"/>
            <p14:sldId id="2141411082"/>
            <p14:sldId id="2141411081"/>
            <p14:sldId id="2141411153"/>
            <p14:sldId id="2141411155"/>
            <p14:sldId id="2141411154"/>
            <p14:sldId id="301"/>
            <p14:sldId id="306"/>
            <p14:sldId id="307"/>
            <p14:sldId id="2141411086"/>
            <p14:sldId id="2141411157"/>
            <p14:sldId id="2076137686"/>
            <p14:sldId id="2076137690"/>
            <p14:sldId id="2076137691"/>
            <p14:sldId id="2076137688"/>
            <p14:sldId id="2076137704"/>
            <p14:sldId id="2141411087"/>
            <p14:sldId id="2141411142"/>
            <p14:sldId id="1013"/>
            <p14:sldId id="2141411088"/>
            <p14:sldId id="2141411152"/>
            <p14:sldId id="2141411105"/>
            <p14:sldId id="2141411104"/>
            <p14:sldId id="2141411106"/>
            <p14:sldId id="2141411107"/>
            <p14:sldId id="2141411108"/>
            <p14:sldId id="2141411109"/>
            <p14:sldId id="1007"/>
            <p14:sldId id="2141411110"/>
            <p14:sldId id="2141411112"/>
            <p14:sldId id="2141411111"/>
            <p14:sldId id="2141411113"/>
            <p14:sldId id="2141411114"/>
            <p14:sldId id="2141411115"/>
            <p14:sldId id="2141411116"/>
            <p14:sldId id="2141411117"/>
            <p14:sldId id="2141411120"/>
            <p14:sldId id="2141411121"/>
            <p14:sldId id="2141411119"/>
            <p14:sldId id="2141411122"/>
            <p14:sldId id="2141411118"/>
            <p14:sldId id="2141411123"/>
            <p14:sldId id="2141411124"/>
            <p14:sldId id="2141411127"/>
            <p14:sldId id="2141411125"/>
            <p14:sldId id="2141411128"/>
            <p14:sldId id="2141411129"/>
            <p14:sldId id="2141411139"/>
            <p14:sldId id="2141411132"/>
            <p14:sldId id="2141411133"/>
            <p14:sldId id="2141411134"/>
            <p14:sldId id="2141411130"/>
            <p14:sldId id="2141411137"/>
            <p14:sldId id="2141411131"/>
            <p14:sldId id="2141411135"/>
            <p14:sldId id="2141411126"/>
            <p14:sldId id="2141411136"/>
            <p14:sldId id="2141411138"/>
            <p14:sldId id="2141411144"/>
            <p14:sldId id="2141411147"/>
            <p14:sldId id="2141411148"/>
            <p14:sldId id="2141411143"/>
            <p14:sldId id="2141411145"/>
            <p14:sldId id="2141411140"/>
            <p14:sldId id="1024"/>
            <p14:sldId id="2141411146"/>
            <p14:sldId id="2141411151"/>
            <p14:sldId id="2141411103"/>
            <p14:sldId id="2141411089"/>
            <p14:sldId id="2141411090"/>
            <p14:sldId id="2141411099"/>
            <p14:sldId id="2141411100"/>
            <p14:sldId id="2141411091"/>
            <p14:sldId id="2141411092"/>
            <p14:sldId id="2141411093"/>
            <p14:sldId id="2141411095"/>
            <p14:sldId id="2141411101"/>
            <p14:sldId id="2141411096"/>
            <p14:sldId id="2141411102"/>
            <p14:sldId id="2141411097"/>
            <p14:sldId id="2141411098"/>
            <p14:sldId id="2141411149"/>
            <p14:sldId id="2141411141"/>
            <p14:sldId id="2141411150"/>
            <p14:sldId id="2141411156"/>
          </p14:sldIdLst>
        </p14:section>
        <p14:section name="Untitled Section" id="{22B6692E-ECCE-4EC0-B505-8B767CB1E451}">
          <p14:sldIdLst>
            <p14:sldId id="2141411094"/>
            <p14:sldId id="2141411084"/>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41A1A"/>
    <a:srgbClr val="DC358B"/>
    <a:srgbClr val="0069BB"/>
    <a:srgbClr val="FFD408"/>
    <a:srgbClr val="00A03C"/>
    <a:srgbClr val="D26442"/>
    <a:srgbClr val="FFFF00"/>
    <a:srgbClr val="FF9933"/>
    <a:srgbClr val="FFFF99"/>
    <a:srgbClr val="99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7715" autoAdjust="0"/>
  </p:normalViewPr>
  <p:slideViewPr>
    <p:cSldViewPr snapToGrid="0" snapToObjects="1">
      <p:cViewPr varScale="1">
        <p:scale>
          <a:sx n="90" d="100"/>
          <a:sy n="90" d="100"/>
        </p:scale>
        <p:origin x="1190" y="53"/>
      </p:cViewPr>
      <p:guideLst/>
    </p:cSldViewPr>
  </p:slideViewPr>
  <p:notesTextViewPr>
    <p:cViewPr>
      <p:scale>
        <a:sx n="1" d="1"/>
        <a:sy n="1" d="1"/>
      </p:scale>
      <p:origin x="0" y="-2357"/>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84" Type="http://schemas.openxmlformats.org/officeDocument/2006/relationships/slide" Target="slides/slide79.xml"/><Relationship Id="rId89" Type="http://schemas.openxmlformats.org/officeDocument/2006/relationships/slide" Target="slides/slide84.xml"/><Relationship Id="rId16" Type="http://schemas.openxmlformats.org/officeDocument/2006/relationships/slide" Target="slides/slide11.xml"/><Relationship Id="rId11" Type="http://schemas.openxmlformats.org/officeDocument/2006/relationships/slide" Target="slides/slide6.xml"/><Relationship Id="rId32" Type="http://schemas.openxmlformats.org/officeDocument/2006/relationships/slide" Target="slides/slide27.xml"/><Relationship Id="rId37" Type="http://schemas.openxmlformats.org/officeDocument/2006/relationships/slide" Target="slides/slide32.xml"/><Relationship Id="rId53" Type="http://schemas.openxmlformats.org/officeDocument/2006/relationships/slide" Target="slides/slide48.xml"/><Relationship Id="rId58" Type="http://schemas.openxmlformats.org/officeDocument/2006/relationships/slide" Target="slides/slide53.xml"/><Relationship Id="rId74" Type="http://schemas.openxmlformats.org/officeDocument/2006/relationships/slide" Target="slides/slide69.xml"/><Relationship Id="rId79" Type="http://schemas.openxmlformats.org/officeDocument/2006/relationships/slide" Target="slides/slide74.xml"/><Relationship Id="rId5" Type="http://schemas.openxmlformats.org/officeDocument/2006/relationships/slideMaster" Target="slideMasters/slideMaster2.xml"/><Relationship Id="rId90" Type="http://schemas.openxmlformats.org/officeDocument/2006/relationships/slide" Target="slides/slide85.xml"/><Relationship Id="rId95" Type="http://schemas.openxmlformats.org/officeDocument/2006/relationships/slide" Target="slides/slide90.xml"/><Relationship Id="rId22" Type="http://schemas.openxmlformats.org/officeDocument/2006/relationships/slide" Target="slides/slide17.xml"/><Relationship Id="rId27" Type="http://schemas.openxmlformats.org/officeDocument/2006/relationships/slide" Target="slides/slide22.xml"/><Relationship Id="rId43" Type="http://schemas.openxmlformats.org/officeDocument/2006/relationships/slide" Target="slides/slide38.xml"/><Relationship Id="rId48" Type="http://schemas.openxmlformats.org/officeDocument/2006/relationships/slide" Target="slides/slide43.xml"/><Relationship Id="rId64" Type="http://schemas.openxmlformats.org/officeDocument/2006/relationships/slide" Target="slides/slide59.xml"/><Relationship Id="rId69" Type="http://schemas.openxmlformats.org/officeDocument/2006/relationships/slide" Target="slides/slide64.xml"/><Relationship Id="rId80" Type="http://schemas.openxmlformats.org/officeDocument/2006/relationships/slide" Target="slides/slide75.xml"/><Relationship Id="rId85" Type="http://schemas.openxmlformats.org/officeDocument/2006/relationships/slide" Target="slides/slide80.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slide" Target="slides/slide65.xml"/><Relationship Id="rId75" Type="http://schemas.openxmlformats.org/officeDocument/2006/relationships/slide" Target="slides/slide70.xml"/><Relationship Id="rId83" Type="http://schemas.openxmlformats.org/officeDocument/2006/relationships/slide" Target="slides/slide78.xml"/><Relationship Id="rId88" Type="http://schemas.openxmlformats.org/officeDocument/2006/relationships/slide" Target="slides/slide83.xml"/><Relationship Id="rId91" Type="http://schemas.openxmlformats.org/officeDocument/2006/relationships/slide" Target="slides/slide86.xml"/><Relationship Id="rId96" Type="http://schemas.openxmlformats.org/officeDocument/2006/relationships/slide" Target="slides/slide91.xml"/><Relationship Id="rId1" Type="http://schemas.openxmlformats.org/officeDocument/2006/relationships/customXml" Target="../customXml/item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slide" Target="slides/slide68.xml"/><Relationship Id="rId78" Type="http://schemas.openxmlformats.org/officeDocument/2006/relationships/slide" Target="slides/slide73.xml"/><Relationship Id="rId81" Type="http://schemas.openxmlformats.org/officeDocument/2006/relationships/slide" Target="slides/slide76.xml"/><Relationship Id="rId86" Type="http://schemas.openxmlformats.org/officeDocument/2006/relationships/slide" Target="slides/slide81.xml"/><Relationship Id="rId94" Type="http://schemas.openxmlformats.org/officeDocument/2006/relationships/slide" Target="slides/slide89.xml"/><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notesMaster" Target="notesMasters/notesMaster1.xml"/><Relationship Id="rId7" Type="http://schemas.openxmlformats.org/officeDocument/2006/relationships/slide" Target="slides/slide2.xml"/><Relationship Id="rId71" Type="http://schemas.openxmlformats.org/officeDocument/2006/relationships/slide" Target="slides/slide66.xml"/><Relationship Id="rId92" Type="http://schemas.openxmlformats.org/officeDocument/2006/relationships/slide" Target="slides/slide87.xml"/><Relationship Id="rId2" Type="http://schemas.openxmlformats.org/officeDocument/2006/relationships/customXml" Target="../customXml/item2.xml"/><Relationship Id="rId29" Type="http://schemas.openxmlformats.org/officeDocument/2006/relationships/slide" Target="slides/slide24.xml"/><Relationship Id="rId24" Type="http://schemas.openxmlformats.org/officeDocument/2006/relationships/slide" Target="slides/slide19.xml"/><Relationship Id="rId40" Type="http://schemas.openxmlformats.org/officeDocument/2006/relationships/slide" Target="slides/slide35.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61" Type="http://schemas.openxmlformats.org/officeDocument/2006/relationships/slide" Target="slides/slide56.xml"/><Relationship Id="rId82" Type="http://schemas.openxmlformats.org/officeDocument/2006/relationships/slide" Target="slides/slide77.xml"/><Relationship Id="rId19" Type="http://schemas.openxmlformats.org/officeDocument/2006/relationships/slide" Target="slides/slide14.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theme" Target="theme/theme1.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presProps" Target="presProps.xml"/><Relationship Id="rId3" Type="http://schemas.openxmlformats.org/officeDocument/2006/relationships/customXml" Target="../customXml/item3.xml"/></Relationships>
</file>

<file path=ppt/diagrams/_rels/data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_rels/drawing5.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37.png"/><Relationship Id="rId7" Type="http://schemas.openxmlformats.org/officeDocument/2006/relationships/image" Target="../media/image41.png"/><Relationship Id="rId12" Type="http://schemas.openxmlformats.org/officeDocument/2006/relationships/image" Target="../media/image46.svg"/><Relationship Id="rId2" Type="http://schemas.openxmlformats.org/officeDocument/2006/relationships/image" Target="../media/image36.svg"/><Relationship Id="rId1" Type="http://schemas.openxmlformats.org/officeDocument/2006/relationships/image" Target="../media/image35.png"/><Relationship Id="rId6" Type="http://schemas.openxmlformats.org/officeDocument/2006/relationships/image" Target="../media/image40.svg"/><Relationship Id="rId11" Type="http://schemas.openxmlformats.org/officeDocument/2006/relationships/image" Target="../media/image45.png"/><Relationship Id="rId5" Type="http://schemas.openxmlformats.org/officeDocument/2006/relationships/image" Target="../media/image39.png"/><Relationship Id="rId10" Type="http://schemas.openxmlformats.org/officeDocument/2006/relationships/image" Target="../media/image44.svg"/><Relationship Id="rId4" Type="http://schemas.openxmlformats.org/officeDocument/2006/relationships/image" Target="../media/image38.svg"/><Relationship Id="rId9" Type="http://schemas.openxmlformats.org/officeDocument/2006/relationships/image" Target="../media/image43.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66F18D8-A75E-481D-9A1F-FB79089B8F92}" type="doc">
      <dgm:prSet loTypeId="urn:microsoft.com/office/officeart/2005/8/layout/default" loCatId="list" qsTypeId="urn:microsoft.com/office/officeart/2005/8/quickstyle/simple5" qsCatId="simple" csTypeId="urn:microsoft.com/office/officeart/2005/8/colors/accent1_2" csCatId="accent1" phldr="1"/>
      <dgm:spPr/>
      <dgm:t>
        <a:bodyPr/>
        <a:lstStyle/>
        <a:p>
          <a:endParaRPr lang="en-US"/>
        </a:p>
      </dgm:t>
    </dgm:pt>
    <dgm:pt modelId="{CA14DD46-7DCE-434F-A147-7AD5E6E1AD79}">
      <dgm:prSet/>
      <dgm:spPr/>
      <dgm:t>
        <a:bodyPr/>
        <a:lstStyle/>
        <a:p>
          <a:r>
            <a:rPr lang="en-US"/>
            <a:t>Linux</a:t>
          </a:r>
        </a:p>
      </dgm:t>
    </dgm:pt>
    <dgm:pt modelId="{62311068-E6C7-4069-ACC0-A0CBA0F7E599}" type="parTrans" cxnId="{1EF29166-6FDC-4DFC-A19A-A264836BD978}">
      <dgm:prSet/>
      <dgm:spPr/>
      <dgm:t>
        <a:bodyPr/>
        <a:lstStyle/>
        <a:p>
          <a:endParaRPr lang="en-US"/>
        </a:p>
      </dgm:t>
    </dgm:pt>
    <dgm:pt modelId="{C836F06E-93B9-4470-8C44-6D04E7140E32}" type="sibTrans" cxnId="{1EF29166-6FDC-4DFC-A19A-A264836BD978}">
      <dgm:prSet/>
      <dgm:spPr/>
      <dgm:t>
        <a:bodyPr/>
        <a:lstStyle/>
        <a:p>
          <a:endParaRPr lang="en-US"/>
        </a:p>
      </dgm:t>
    </dgm:pt>
    <dgm:pt modelId="{04913656-B37A-4AD0-BB5D-7D90912E2B6C}">
      <dgm:prSet/>
      <dgm:spPr/>
      <dgm:t>
        <a:bodyPr/>
        <a:lstStyle/>
        <a:p>
          <a:r>
            <a:rPr lang="en-US"/>
            <a:t>Apache Http Server</a:t>
          </a:r>
        </a:p>
      </dgm:t>
    </dgm:pt>
    <dgm:pt modelId="{3F2AEE0D-461E-46EE-844B-CE8CD0B5D1A2}" type="parTrans" cxnId="{41F1BF89-551F-4197-B50B-C99D86FE89A6}">
      <dgm:prSet/>
      <dgm:spPr/>
      <dgm:t>
        <a:bodyPr/>
        <a:lstStyle/>
        <a:p>
          <a:endParaRPr lang="en-US"/>
        </a:p>
      </dgm:t>
    </dgm:pt>
    <dgm:pt modelId="{63AB2FE8-9538-4BAB-A3DB-C6FC816CFA27}" type="sibTrans" cxnId="{41F1BF89-551F-4197-B50B-C99D86FE89A6}">
      <dgm:prSet/>
      <dgm:spPr/>
      <dgm:t>
        <a:bodyPr/>
        <a:lstStyle/>
        <a:p>
          <a:endParaRPr lang="en-US"/>
        </a:p>
      </dgm:t>
    </dgm:pt>
    <dgm:pt modelId="{0E951739-BE11-4B99-AA84-A6EC3B0D3494}">
      <dgm:prSet/>
      <dgm:spPr/>
      <dgm:t>
        <a:bodyPr/>
        <a:lstStyle/>
        <a:p>
          <a:r>
            <a:rPr lang="en-US"/>
            <a:t>Apache Tomcat</a:t>
          </a:r>
        </a:p>
      </dgm:t>
    </dgm:pt>
    <dgm:pt modelId="{4289A4BD-828B-4FB5-B7A9-1BAB04EF7F3D}" type="parTrans" cxnId="{AFE8CFEB-FB02-44DB-A587-EC24F3488480}">
      <dgm:prSet/>
      <dgm:spPr/>
      <dgm:t>
        <a:bodyPr/>
        <a:lstStyle/>
        <a:p>
          <a:endParaRPr lang="en-US"/>
        </a:p>
      </dgm:t>
    </dgm:pt>
    <dgm:pt modelId="{70729C9E-4CD1-423C-8CFC-122F25CD1965}" type="sibTrans" cxnId="{AFE8CFEB-FB02-44DB-A587-EC24F3488480}">
      <dgm:prSet/>
      <dgm:spPr/>
      <dgm:t>
        <a:bodyPr/>
        <a:lstStyle/>
        <a:p>
          <a:endParaRPr lang="en-US"/>
        </a:p>
      </dgm:t>
    </dgm:pt>
    <dgm:pt modelId="{89475D3D-FCAD-40E4-8432-2D481FF6C0D6}">
      <dgm:prSet/>
      <dgm:spPr/>
      <dgm:t>
        <a:bodyPr/>
        <a:lstStyle/>
        <a:p>
          <a:r>
            <a:rPr lang="en-US"/>
            <a:t>Apache Struts</a:t>
          </a:r>
        </a:p>
      </dgm:t>
    </dgm:pt>
    <dgm:pt modelId="{040DB3F2-DC31-415F-A7A8-9432F38FADA0}" type="parTrans" cxnId="{12889436-3144-4F7D-B0BA-82538931B622}">
      <dgm:prSet/>
      <dgm:spPr/>
      <dgm:t>
        <a:bodyPr/>
        <a:lstStyle/>
        <a:p>
          <a:endParaRPr lang="en-US"/>
        </a:p>
      </dgm:t>
    </dgm:pt>
    <dgm:pt modelId="{4286B985-4DE0-4203-AE36-7C8B0708C532}" type="sibTrans" cxnId="{12889436-3144-4F7D-B0BA-82538931B622}">
      <dgm:prSet/>
      <dgm:spPr/>
      <dgm:t>
        <a:bodyPr/>
        <a:lstStyle/>
        <a:p>
          <a:endParaRPr lang="en-US"/>
        </a:p>
      </dgm:t>
    </dgm:pt>
    <dgm:pt modelId="{B9E27AB3-FF1F-488D-903D-CB6FD93F1728}">
      <dgm:prSet/>
      <dgm:spPr/>
      <dgm:t>
        <a:bodyPr/>
        <a:lstStyle/>
        <a:p>
          <a:r>
            <a:rPr lang="en-US"/>
            <a:t>Hibernate</a:t>
          </a:r>
        </a:p>
      </dgm:t>
    </dgm:pt>
    <dgm:pt modelId="{7D609554-6F46-4550-AFD9-D83297D0CD2C}" type="parTrans" cxnId="{A344A0A5-0821-4D1B-A922-E96BC5184FFC}">
      <dgm:prSet/>
      <dgm:spPr/>
      <dgm:t>
        <a:bodyPr/>
        <a:lstStyle/>
        <a:p>
          <a:endParaRPr lang="en-US"/>
        </a:p>
      </dgm:t>
    </dgm:pt>
    <dgm:pt modelId="{20C8A4EF-C13D-4806-8A99-C1FACFF240F5}" type="sibTrans" cxnId="{A344A0A5-0821-4D1B-A922-E96BC5184FFC}">
      <dgm:prSet/>
      <dgm:spPr/>
      <dgm:t>
        <a:bodyPr/>
        <a:lstStyle/>
        <a:p>
          <a:endParaRPr lang="en-US"/>
        </a:p>
      </dgm:t>
    </dgm:pt>
    <dgm:pt modelId="{8F30CDF2-5589-4280-A6E8-75F2F95C4519}">
      <dgm:prSet/>
      <dgm:spPr/>
      <dgm:t>
        <a:bodyPr/>
        <a:lstStyle/>
        <a:p>
          <a:r>
            <a:rPr lang="en-US"/>
            <a:t>MySQL</a:t>
          </a:r>
        </a:p>
      </dgm:t>
    </dgm:pt>
    <dgm:pt modelId="{F26A195A-EF84-4CDD-AB2F-21ACE719DA89}" type="parTrans" cxnId="{AD328AFE-CAEC-4056-98E1-F2AD61DAD18E}">
      <dgm:prSet/>
      <dgm:spPr/>
      <dgm:t>
        <a:bodyPr/>
        <a:lstStyle/>
        <a:p>
          <a:endParaRPr lang="en-US"/>
        </a:p>
      </dgm:t>
    </dgm:pt>
    <dgm:pt modelId="{0C987A6D-BFA2-439C-BF4D-29941448A8FD}" type="sibTrans" cxnId="{AD328AFE-CAEC-4056-98E1-F2AD61DAD18E}">
      <dgm:prSet/>
      <dgm:spPr/>
      <dgm:t>
        <a:bodyPr/>
        <a:lstStyle/>
        <a:p>
          <a:endParaRPr lang="en-US"/>
        </a:p>
      </dgm:t>
    </dgm:pt>
    <dgm:pt modelId="{3ADFCD9A-9294-4A45-B588-B2CA2D5CE353}">
      <dgm:prSet/>
      <dgm:spPr/>
      <dgm:t>
        <a:bodyPr/>
        <a:lstStyle/>
        <a:p>
          <a:r>
            <a:rPr lang="en-US"/>
            <a:t>GlassFish</a:t>
          </a:r>
        </a:p>
      </dgm:t>
    </dgm:pt>
    <dgm:pt modelId="{8F389D8B-8819-4176-9042-986313526C9E}" type="parTrans" cxnId="{9A156EBE-82A2-4D2B-AE51-DED60185B8BC}">
      <dgm:prSet/>
      <dgm:spPr/>
      <dgm:t>
        <a:bodyPr/>
        <a:lstStyle/>
        <a:p>
          <a:endParaRPr lang="en-US"/>
        </a:p>
      </dgm:t>
    </dgm:pt>
    <dgm:pt modelId="{A34EE662-B141-406D-BFC8-7C68B8D12DCD}" type="sibTrans" cxnId="{9A156EBE-82A2-4D2B-AE51-DED60185B8BC}">
      <dgm:prSet/>
      <dgm:spPr/>
      <dgm:t>
        <a:bodyPr/>
        <a:lstStyle/>
        <a:p>
          <a:endParaRPr lang="en-US"/>
        </a:p>
      </dgm:t>
    </dgm:pt>
    <dgm:pt modelId="{BD93C641-FD5C-4E17-AEAD-CA9A404612FD}">
      <dgm:prSet/>
      <dgm:spPr/>
      <dgm:t>
        <a:bodyPr/>
        <a:lstStyle/>
        <a:p>
          <a:r>
            <a:rPr lang="en-US"/>
            <a:t>Ant</a:t>
          </a:r>
        </a:p>
      </dgm:t>
    </dgm:pt>
    <dgm:pt modelId="{160721CE-1144-4BEE-9786-A4E762EE117E}" type="parTrans" cxnId="{5BDD3362-DAE1-450F-B64F-503874B8EE2E}">
      <dgm:prSet/>
      <dgm:spPr/>
      <dgm:t>
        <a:bodyPr/>
        <a:lstStyle/>
        <a:p>
          <a:endParaRPr lang="en-US"/>
        </a:p>
      </dgm:t>
    </dgm:pt>
    <dgm:pt modelId="{371FF0B8-2207-4451-9556-21567D3D4E3F}" type="sibTrans" cxnId="{5BDD3362-DAE1-450F-B64F-503874B8EE2E}">
      <dgm:prSet/>
      <dgm:spPr/>
      <dgm:t>
        <a:bodyPr/>
        <a:lstStyle/>
        <a:p>
          <a:endParaRPr lang="en-US"/>
        </a:p>
      </dgm:t>
    </dgm:pt>
    <dgm:pt modelId="{F92DD729-5697-406A-B23A-A3571E8D649A}">
      <dgm:prSet/>
      <dgm:spPr/>
      <dgm:t>
        <a:bodyPr/>
        <a:lstStyle/>
        <a:p>
          <a:r>
            <a:rPr lang="en-US"/>
            <a:t>Maven</a:t>
          </a:r>
        </a:p>
      </dgm:t>
    </dgm:pt>
    <dgm:pt modelId="{C8E2E10B-1CF5-4182-A83C-01050C47B305}" type="parTrans" cxnId="{30ED0971-9770-4E61-90EF-15F462F704E6}">
      <dgm:prSet/>
      <dgm:spPr/>
      <dgm:t>
        <a:bodyPr/>
        <a:lstStyle/>
        <a:p>
          <a:endParaRPr lang="en-US"/>
        </a:p>
      </dgm:t>
    </dgm:pt>
    <dgm:pt modelId="{30F1B426-9CB8-47C8-BD9E-EE489CA315EB}" type="sibTrans" cxnId="{30ED0971-9770-4E61-90EF-15F462F704E6}">
      <dgm:prSet/>
      <dgm:spPr/>
      <dgm:t>
        <a:bodyPr/>
        <a:lstStyle/>
        <a:p>
          <a:endParaRPr lang="en-US"/>
        </a:p>
      </dgm:t>
    </dgm:pt>
    <dgm:pt modelId="{C4EB2B03-FDE9-43CD-A81B-34F7882C9FAE}">
      <dgm:prSet/>
      <dgm:spPr/>
      <dgm:t>
        <a:bodyPr/>
        <a:lstStyle/>
        <a:p>
          <a:r>
            <a:rPr lang="en-US" strike="sngStrike" dirty="0"/>
            <a:t>Hudson </a:t>
          </a:r>
          <a:r>
            <a:rPr lang="en-US" dirty="0"/>
            <a:t>Jenkins</a:t>
          </a:r>
        </a:p>
      </dgm:t>
    </dgm:pt>
    <dgm:pt modelId="{C131A380-1FE0-4F4A-872A-1BD4CDA3759D}" type="parTrans" cxnId="{40767EB3-6A4A-4530-859B-E8577232046E}">
      <dgm:prSet/>
      <dgm:spPr/>
      <dgm:t>
        <a:bodyPr/>
        <a:lstStyle/>
        <a:p>
          <a:endParaRPr lang="en-US"/>
        </a:p>
      </dgm:t>
    </dgm:pt>
    <dgm:pt modelId="{A0704981-E5C1-4037-B47E-8D674B22845F}" type="sibTrans" cxnId="{40767EB3-6A4A-4530-859B-E8577232046E}">
      <dgm:prSet/>
      <dgm:spPr/>
      <dgm:t>
        <a:bodyPr/>
        <a:lstStyle/>
        <a:p>
          <a:endParaRPr lang="en-US"/>
        </a:p>
      </dgm:t>
    </dgm:pt>
    <dgm:pt modelId="{78D0D941-EA78-473C-B3B4-7241FEE46085}">
      <dgm:prSet/>
      <dgm:spPr/>
      <dgm:t>
        <a:bodyPr/>
        <a:lstStyle/>
        <a:p>
          <a:r>
            <a:rPr lang="en-US"/>
            <a:t>JUnit</a:t>
          </a:r>
        </a:p>
      </dgm:t>
    </dgm:pt>
    <dgm:pt modelId="{D240D237-16B6-451A-BEB6-135A816E2E33}" type="parTrans" cxnId="{DF1088BD-97F0-40EF-A45F-2ED425BC139E}">
      <dgm:prSet/>
      <dgm:spPr/>
      <dgm:t>
        <a:bodyPr/>
        <a:lstStyle/>
        <a:p>
          <a:endParaRPr lang="en-US"/>
        </a:p>
      </dgm:t>
    </dgm:pt>
    <dgm:pt modelId="{61B52347-EF4C-44B7-A3A6-C33B80BB4313}" type="sibTrans" cxnId="{DF1088BD-97F0-40EF-A45F-2ED425BC139E}">
      <dgm:prSet/>
      <dgm:spPr/>
      <dgm:t>
        <a:bodyPr/>
        <a:lstStyle/>
        <a:p>
          <a:endParaRPr lang="en-US"/>
        </a:p>
      </dgm:t>
    </dgm:pt>
    <dgm:pt modelId="{DDF52A50-4166-41A7-B7A4-93EB38D1862B}">
      <dgm:prSet/>
      <dgm:spPr/>
      <dgm:t>
        <a:bodyPr/>
        <a:lstStyle/>
        <a:p>
          <a:r>
            <a:rPr lang="en-US"/>
            <a:t>Spring Framework</a:t>
          </a:r>
        </a:p>
      </dgm:t>
    </dgm:pt>
    <dgm:pt modelId="{D752D80B-875A-417F-AD92-40302B9025A7}" type="parTrans" cxnId="{E82FF7DD-89E6-49C0-9B4F-353A81DDF608}">
      <dgm:prSet/>
      <dgm:spPr/>
      <dgm:t>
        <a:bodyPr/>
        <a:lstStyle/>
        <a:p>
          <a:endParaRPr lang="en-US"/>
        </a:p>
      </dgm:t>
    </dgm:pt>
    <dgm:pt modelId="{ECEEA21B-5802-4722-B13F-F8224A18BBDE}" type="sibTrans" cxnId="{E82FF7DD-89E6-49C0-9B4F-353A81DDF608}">
      <dgm:prSet/>
      <dgm:spPr/>
      <dgm:t>
        <a:bodyPr/>
        <a:lstStyle/>
        <a:p>
          <a:endParaRPr lang="en-US"/>
        </a:p>
      </dgm:t>
    </dgm:pt>
    <dgm:pt modelId="{C803AFFD-4A4A-49D9-B6EF-1D208FCDA2FD}">
      <dgm:prSet/>
      <dgm:spPr/>
      <dgm:t>
        <a:bodyPr/>
        <a:lstStyle/>
        <a:p>
          <a:r>
            <a:rPr lang="en-US"/>
            <a:t>Log4J</a:t>
          </a:r>
        </a:p>
      </dgm:t>
    </dgm:pt>
    <dgm:pt modelId="{DE1EA119-F69E-4749-B6EC-195CB9499413}" type="parTrans" cxnId="{5AB860F7-5635-434C-A49D-F2BBA64CC596}">
      <dgm:prSet/>
      <dgm:spPr/>
      <dgm:t>
        <a:bodyPr/>
        <a:lstStyle/>
        <a:p>
          <a:endParaRPr lang="en-US"/>
        </a:p>
      </dgm:t>
    </dgm:pt>
    <dgm:pt modelId="{35D1A45C-29AD-4B47-93B1-C276DFBFB4F2}" type="sibTrans" cxnId="{5AB860F7-5635-434C-A49D-F2BBA64CC596}">
      <dgm:prSet/>
      <dgm:spPr/>
      <dgm:t>
        <a:bodyPr/>
        <a:lstStyle/>
        <a:p>
          <a:endParaRPr lang="en-US"/>
        </a:p>
      </dgm:t>
    </dgm:pt>
    <dgm:pt modelId="{3EC4CB50-E815-4340-AE38-6ACD883F385B}">
      <dgm:prSet/>
      <dgm:spPr/>
      <dgm:t>
        <a:bodyPr/>
        <a:lstStyle/>
        <a:p>
          <a:r>
            <a:rPr lang="en-US"/>
            <a:t>Wordpress</a:t>
          </a:r>
        </a:p>
      </dgm:t>
    </dgm:pt>
    <dgm:pt modelId="{7DF918A9-B2D8-4208-9BD9-C5A1BCA72D45}" type="parTrans" cxnId="{12109B1D-16D9-436A-BF2F-A0F6A945F620}">
      <dgm:prSet/>
      <dgm:spPr/>
      <dgm:t>
        <a:bodyPr/>
        <a:lstStyle/>
        <a:p>
          <a:endParaRPr lang="en-US"/>
        </a:p>
      </dgm:t>
    </dgm:pt>
    <dgm:pt modelId="{4F614EF2-4D9B-4F0D-AD9D-36B82B7B00A2}" type="sibTrans" cxnId="{12109B1D-16D9-436A-BF2F-A0F6A945F620}">
      <dgm:prSet/>
      <dgm:spPr/>
      <dgm:t>
        <a:bodyPr/>
        <a:lstStyle/>
        <a:p>
          <a:endParaRPr lang="en-US"/>
        </a:p>
      </dgm:t>
    </dgm:pt>
    <dgm:pt modelId="{7FAEEDC4-376E-47C8-9B60-F100C2144F9C}">
      <dgm:prSet/>
      <dgm:spPr/>
      <dgm:t>
        <a:bodyPr/>
        <a:lstStyle/>
        <a:p>
          <a:r>
            <a:rPr lang="en-US"/>
            <a:t>Kubernetes</a:t>
          </a:r>
        </a:p>
      </dgm:t>
    </dgm:pt>
    <dgm:pt modelId="{B2162327-A1E8-4D4C-88AA-1A2E8ED8E2FF}" type="parTrans" cxnId="{E052DA55-9357-467B-9291-1AB400EFCBDC}">
      <dgm:prSet/>
      <dgm:spPr/>
      <dgm:t>
        <a:bodyPr/>
        <a:lstStyle/>
        <a:p>
          <a:endParaRPr lang="en-US"/>
        </a:p>
      </dgm:t>
    </dgm:pt>
    <dgm:pt modelId="{EDBDEFB0-F830-4753-B98F-8A112BDA183D}" type="sibTrans" cxnId="{E052DA55-9357-467B-9291-1AB400EFCBDC}">
      <dgm:prSet/>
      <dgm:spPr/>
      <dgm:t>
        <a:bodyPr/>
        <a:lstStyle/>
        <a:p>
          <a:endParaRPr lang="en-US"/>
        </a:p>
      </dgm:t>
    </dgm:pt>
    <dgm:pt modelId="{33B0AB2D-1105-407C-938E-7892B6140416}">
      <dgm:prSet/>
      <dgm:spPr/>
      <dgm:t>
        <a:bodyPr/>
        <a:lstStyle/>
        <a:p>
          <a:r>
            <a:rPr lang="en-US"/>
            <a:t>Apache Kafka</a:t>
          </a:r>
        </a:p>
      </dgm:t>
    </dgm:pt>
    <dgm:pt modelId="{D471449A-B130-41CD-A2E7-129C2CCDBF12}" type="parTrans" cxnId="{C050A39E-07E5-4A8B-A1EB-63F1139F2C66}">
      <dgm:prSet/>
      <dgm:spPr/>
      <dgm:t>
        <a:bodyPr/>
        <a:lstStyle/>
        <a:p>
          <a:endParaRPr lang="en-US"/>
        </a:p>
      </dgm:t>
    </dgm:pt>
    <dgm:pt modelId="{442EAA0C-410F-4A85-9D5D-6B051A83A62F}" type="sibTrans" cxnId="{C050A39E-07E5-4A8B-A1EB-63F1139F2C66}">
      <dgm:prSet/>
      <dgm:spPr/>
      <dgm:t>
        <a:bodyPr/>
        <a:lstStyle/>
        <a:p>
          <a:endParaRPr lang="en-US"/>
        </a:p>
      </dgm:t>
    </dgm:pt>
    <dgm:pt modelId="{8562B564-49AB-4050-AFCB-2838F095C626}">
      <dgm:prSet/>
      <dgm:spPr/>
      <dgm:t>
        <a:bodyPr/>
        <a:lstStyle/>
        <a:p>
          <a:r>
            <a:rPr lang="en-US" dirty="0"/>
            <a:t>Apache Spark</a:t>
          </a:r>
        </a:p>
      </dgm:t>
    </dgm:pt>
    <dgm:pt modelId="{4D67718B-A546-4AE1-A23C-AD3A00559EAB}" type="parTrans" cxnId="{CD56B1E3-8920-4EDE-A9CC-7B29EE76CC80}">
      <dgm:prSet/>
      <dgm:spPr/>
      <dgm:t>
        <a:bodyPr/>
        <a:lstStyle/>
        <a:p>
          <a:endParaRPr lang="en-US"/>
        </a:p>
      </dgm:t>
    </dgm:pt>
    <dgm:pt modelId="{C462980F-0ACA-4968-A9BA-D577452BE42B}" type="sibTrans" cxnId="{CD56B1E3-8920-4EDE-A9CC-7B29EE76CC80}">
      <dgm:prSet/>
      <dgm:spPr/>
      <dgm:t>
        <a:bodyPr/>
        <a:lstStyle/>
        <a:p>
          <a:endParaRPr lang="en-US"/>
        </a:p>
      </dgm:t>
    </dgm:pt>
    <dgm:pt modelId="{F310DED3-4C4B-4B3C-9261-86842438CE75}">
      <dgm:prSet/>
      <dgm:spPr/>
      <dgm:t>
        <a:bodyPr/>
        <a:lstStyle/>
        <a:p>
          <a:r>
            <a:rPr lang="en-US" dirty="0"/>
            <a:t>VS Code</a:t>
          </a:r>
        </a:p>
      </dgm:t>
    </dgm:pt>
    <dgm:pt modelId="{3ABB0D99-0A85-4A43-A1B7-357570C94AD0}" type="parTrans" cxnId="{759BE20D-8AE3-4390-8C72-01E7AD85DDE4}">
      <dgm:prSet/>
      <dgm:spPr/>
      <dgm:t>
        <a:bodyPr/>
        <a:lstStyle/>
        <a:p>
          <a:endParaRPr lang="en-US"/>
        </a:p>
      </dgm:t>
    </dgm:pt>
    <dgm:pt modelId="{A5613307-64BC-4A26-951D-B8DD5F17E470}" type="sibTrans" cxnId="{759BE20D-8AE3-4390-8C72-01E7AD85DDE4}">
      <dgm:prSet/>
      <dgm:spPr/>
      <dgm:t>
        <a:bodyPr/>
        <a:lstStyle/>
        <a:p>
          <a:endParaRPr lang="en-US"/>
        </a:p>
      </dgm:t>
    </dgm:pt>
    <dgm:pt modelId="{C57550C5-7E5F-4E33-B53B-0813AE2C9E94}">
      <dgm:prSet/>
      <dgm:spPr/>
      <dgm:t>
        <a:bodyPr/>
        <a:lstStyle/>
        <a:p>
          <a:r>
            <a:rPr lang="en-US" dirty="0"/>
            <a:t>Eclipse</a:t>
          </a:r>
        </a:p>
      </dgm:t>
    </dgm:pt>
    <dgm:pt modelId="{FB8293BB-B05F-4583-8F66-C9E77320964E}" type="parTrans" cxnId="{061D8E02-AB52-46DD-A540-CCD3252D71C1}">
      <dgm:prSet/>
      <dgm:spPr/>
      <dgm:t>
        <a:bodyPr/>
        <a:lstStyle/>
        <a:p>
          <a:endParaRPr lang="en-US"/>
        </a:p>
      </dgm:t>
    </dgm:pt>
    <dgm:pt modelId="{CF0DAF05-5786-4999-9446-340807A1EE89}" type="sibTrans" cxnId="{061D8E02-AB52-46DD-A540-CCD3252D71C1}">
      <dgm:prSet/>
      <dgm:spPr/>
      <dgm:t>
        <a:bodyPr/>
        <a:lstStyle/>
        <a:p>
          <a:endParaRPr lang="en-US"/>
        </a:p>
      </dgm:t>
    </dgm:pt>
    <dgm:pt modelId="{79300BA2-E385-4BC7-96E8-735A0BC3B0FF}">
      <dgm:prSet/>
      <dgm:spPr/>
      <dgm:t>
        <a:bodyPr/>
        <a:lstStyle/>
        <a:p>
          <a:r>
            <a:rPr lang="en-US" dirty="0"/>
            <a:t>Ubuntu</a:t>
          </a:r>
        </a:p>
      </dgm:t>
    </dgm:pt>
    <dgm:pt modelId="{4F587701-F2FC-4C6F-ACC0-925A2E65B232}" type="parTrans" cxnId="{895592CC-1C18-4F33-9F39-964D2B0E051C}">
      <dgm:prSet/>
      <dgm:spPr/>
      <dgm:t>
        <a:bodyPr/>
        <a:lstStyle/>
        <a:p>
          <a:endParaRPr lang="en-US"/>
        </a:p>
      </dgm:t>
    </dgm:pt>
    <dgm:pt modelId="{4373DD4E-0F01-45AE-9089-57C7AFD58F6B}" type="sibTrans" cxnId="{895592CC-1C18-4F33-9F39-964D2B0E051C}">
      <dgm:prSet/>
      <dgm:spPr/>
      <dgm:t>
        <a:bodyPr/>
        <a:lstStyle/>
        <a:p>
          <a:endParaRPr lang="en-US"/>
        </a:p>
      </dgm:t>
    </dgm:pt>
    <dgm:pt modelId="{82D96ECE-49C6-4CAF-B7DE-431A4E41A13E}" type="pres">
      <dgm:prSet presAssocID="{366F18D8-A75E-481D-9A1F-FB79089B8F92}" presName="diagram" presStyleCnt="0">
        <dgm:presLayoutVars>
          <dgm:dir/>
          <dgm:resizeHandles val="exact"/>
        </dgm:presLayoutVars>
      </dgm:prSet>
      <dgm:spPr/>
    </dgm:pt>
    <dgm:pt modelId="{C64359D1-5F7B-4BCE-B2DC-41EA6E36AAC5}" type="pres">
      <dgm:prSet presAssocID="{CA14DD46-7DCE-434F-A147-7AD5E6E1AD79}" presName="node" presStyleLbl="node1" presStyleIdx="0" presStyleCnt="20">
        <dgm:presLayoutVars>
          <dgm:bulletEnabled val="1"/>
        </dgm:presLayoutVars>
      </dgm:prSet>
      <dgm:spPr/>
    </dgm:pt>
    <dgm:pt modelId="{D8684B8E-FF13-4674-AAE3-D289AE04A89C}" type="pres">
      <dgm:prSet presAssocID="{C836F06E-93B9-4470-8C44-6D04E7140E32}" presName="sibTrans" presStyleCnt="0"/>
      <dgm:spPr/>
    </dgm:pt>
    <dgm:pt modelId="{36B69CCD-00E0-43DC-940F-44C12AEF3E64}" type="pres">
      <dgm:prSet presAssocID="{04913656-B37A-4AD0-BB5D-7D90912E2B6C}" presName="node" presStyleLbl="node1" presStyleIdx="1" presStyleCnt="20">
        <dgm:presLayoutVars>
          <dgm:bulletEnabled val="1"/>
        </dgm:presLayoutVars>
      </dgm:prSet>
      <dgm:spPr/>
    </dgm:pt>
    <dgm:pt modelId="{FF05C279-34C9-4FB1-B4AB-57A96D1D885B}" type="pres">
      <dgm:prSet presAssocID="{63AB2FE8-9538-4BAB-A3DB-C6FC816CFA27}" presName="sibTrans" presStyleCnt="0"/>
      <dgm:spPr/>
    </dgm:pt>
    <dgm:pt modelId="{1619F44F-4437-4762-9567-66EBA6593564}" type="pres">
      <dgm:prSet presAssocID="{0E951739-BE11-4B99-AA84-A6EC3B0D3494}" presName="node" presStyleLbl="node1" presStyleIdx="2" presStyleCnt="20">
        <dgm:presLayoutVars>
          <dgm:bulletEnabled val="1"/>
        </dgm:presLayoutVars>
      </dgm:prSet>
      <dgm:spPr/>
    </dgm:pt>
    <dgm:pt modelId="{FA86070F-32D6-428D-A155-95442A946525}" type="pres">
      <dgm:prSet presAssocID="{70729C9E-4CD1-423C-8CFC-122F25CD1965}" presName="sibTrans" presStyleCnt="0"/>
      <dgm:spPr/>
    </dgm:pt>
    <dgm:pt modelId="{3B35A9B7-5F3F-4186-BB49-EC8E54E42D05}" type="pres">
      <dgm:prSet presAssocID="{89475D3D-FCAD-40E4-8432-2D481FF6C0D6}" presName="node" presStyleLbl="node1" presStyleIdx="3" presStyleCnt="20">
        <dgm:presLayoutVars>
          <dgm:bulletEnabled val="1"/>
        </dgm:presLayoutVars>
      </dgm:prSet>
      <dgm:spPr/>
    </dgm:pt>
    <dgm:pt modelId="{806B78E4-3BDB-46BE-8FBE-4BB5B2F62001}" type="pres">
      <dgm:prSet presAssocID="{4286B985-4DE0-4203-AE36-7C8B0708C532}" presName="sibTrans" presStyleCnt="0"/>
      <dgm:spPr/>
    </dgm:pt>
    <dgm:pt modelId="{660A25AF-24A3-49CE-AB02-2445892FEC97}" type="pres">
      <dgm:prSet presAssocID="{B9E27AB3-FF1F-488D-903D-CB6FD93F1728}" presName="node" presStyleLbl="node1" presStyleIdx="4" presStyleCnt="20">
        <dgm:presLayoutVars>
          <dgm:bulletEnabled val="1"/>
        </dgm:presLayoutVars>
      </dgm:prSet>
      <dgm:spPr/>
    </dgm:pt>
    <dgm:pt modelId="{9D907ED1-448F-4158-8075-CEE5A73FB797}" type="pres">
      <dgm:prSet presAssocID="{20C8A4EF-C13D-4806-8A99-C1FACFF240F5}" presName="sibTrans" presStyleCnt="0"/>
      <dgm:spPr/>
    </dgm:pt>
    <dgm:pt modelId="{4FCC56BE-43EE-453C-BED6-6F4C5D085EFE}" type="pres">
      <dgm:prSet presAssocID="{8F30CDF2-5589-4280-A6E8-75F2F95C4519}" presName="node" presStyleLbl="node1" presStyleIdx="5" presStyleCnt="20">
        <dgm:presLayoutVars>
          <dgm:bulletEnabled val="1"/>
        </dgm:presLayoutVars>
      </dgm:prSet>
      <dgm:spPr/>
    </dgm:pt>
    <dgm:pt modelId="{8DE81C11-4093-4E4E-8C81-508C7E3B8E3F}" type="pres">
      <dgm:prSet presAssocID="{0C987A6D-BFA2-439C-BF4D-29941448A8FD}" presName="sibTrans" presStyleCnt="0"/>
      <dgm:spPr/>
    </dgm:pt>
    <dgm:pt modelId="{405DE98E-7829-4091-AA0C-03C2BF842B45}" type="pres">
      <dgm:prSet presAssocID="{3ADFCD9A-9294-4A45-B588-B2CA2D5CE353}" presName="node" presStyleLbl="node1" presStyleIdx="6" presStyleCnt="20">
        <dgm:presLayoutVars>
          <dgm:bulletEnabled val="1"/>
        </dgm:presLayoutVars>
      </dgm:prSet>
      <dgm:spPr/>
    </dgm:pt>
    <dgm:pt modelId="{A9C7F0C9-4CED-4830-9952-116E501B469C}" type="pres">
      <dgm:prSet presAssocID="{A34EE662-B141-406D-BFC8-7C68B8D12DCD}" presName="sibTrans" presStyleCnt="0"/>
      <dgm:spPr/>
    </dgm:pt>
    <dgm:pt modelId="{1A298459-F6AF-4DF0-91D0-9B7B1FC7519D}" type="pres">
      <dgm:prSet presAssocID="{BD93C641-FD5C-4E17-AEAD-CA9A404612FD}" presName="node" presStyleLbl="node1" presStyleIdx="7" presStyleCnt="20">
        <dgm:presLayoutVars>
          <dgm:bulletEnabled val="1"/>
        </dgm:presLayoutVars>
      </dgm:prSet>
      <dgm:spPr/>
    </dgm:pt>
    <dgm:pt modelId="{AC149A6E-AD8C-4EED-AFB0-CD0FED1338D4}" type="pres">
      <dgm:prSet presAssocID="{371FF0B8-2207-4451-9556-21567D3D4E3F}" presName="sibTrans" presStyleCnt="0"/>
      <dgm:spPr/>
    </dgm:pt>
    <dgm:pt modelId="{80DFAB5A-827C-4025-A720-1B4DA8207F9D}" type="pres">
      <dgm:prSet presAssocID="{F92DD729-5697-406A-B23A-A3571E8D649A}" presName="node" presStyleLbl="node1" presStyleIdx="8" presStyleCnt="20">
        <dgm:presLayoutVars>
          <dgm:bulletEnabled val="1"/>
        </dgm:presLayoutVars>
      </dgm:prSet>
      <dgm:spPr/>
    </dgm:pt>
    <dgm:pt modelId="{9006F90B-8A9B-4CC9-BF5C-57CD3A627813}" type="pres">
      <dgm:prSet presAssocID="{30F1B426-9CB8-47C8-BD9E-EE489CA315EB}" presName="sibTrans" presStyleCnt="0"/>
      <dgm:spPr/>
    </dgm:pt>
    <dgm:pt modelId="{EFB86F8E-39AE-4196-9EED-F2A5C6C92F4E}" type="pres">
      <dgm:prSet presAssocID="{C4EB2B03-FDE9-43CD-A81B-34F7882C9FAE}" presName="node" presStyleLbl="node1" presStyleIdx="9" presStyleCnt="20">
        <dgm:presLayoutVars>
          <dgm:bulletEnabled val="1"/>
        </dgm:presLayoutVars>
      </dgm:prSet>
      <dgm:spPr/>
    </dgm:pt>
    <dgm:pt modelId="{4520A57C-46E6-4051-BF3E-8B1CBF27291D}" type="pres">
      <dgm:prSet presAssocID="{A0704981-E5C1-4037-B47E-8D674B22845F}" presName="sibTrans" presStyleCnt="0"/>
      <dgm:spPr/>
    </dgm:pt>
    <dgm:pt modelId="{8A03DB74-6728-4B7A-B0C6-856E81499E7A}" type="pres">
      <dgm:prSet presAssocID="{78D0D941-EA78-473C-B3B4-7241FEE46085}" presName="node" presStyleLbl="node1" presStyleIdx="10" presStyleCnt="20">
        <dgm:presLayoutVars>
          <dgm:bulletEnabled val="1"/>
        </dgm:presLayoutVars>
      </dgm:prSet>
      <dgm:spPr/>
    </dgm:pt>
    <dgm:pt modelId="{B670CDD4-1297-4AE5-80FA-4D25289A5FE8}" type="pres">
      <dgm:prSet presAssocID="{61B52347-EF4C-44B7-A3A6-C33B80BB4313}" presName="sibTrans" presStyleCnt="0"/>
      <dgm:spPr/>
    </dgm:pt>
    <dgm:pt modelId="{F89C1CBD-0AE6-4F7C-995B-A1A3BE463CC5}" type="pres">
      <dgm:prSet presAssocID="{DDF52A50-4166-41A7-B7A4-93EB38D1862B}" presName="node" presStyleLbl="node1" presStyleIdx="11" presStyleCnt="20">
        <dgm:presLayoutVars>
          <dgm:bulletEnabled val="1"/>
        </dgm:presLayoutVars>
      </dgm:prSet>
      <dgm:spPr/>
    </dgm:pt>
    <dgm:pt modelId="{9F409023-B6EE-4B7D-9650-D102C485CDCD}" type="pres">
      <dgm:prSet presAssocID="{ECEEA21B-5802-4722-B13F-F8224A18BBDE}" presName="sibTrans" presStyleCnt="0"/>
      <dgm:spPr/>
    </dgm:pt>
    <dgm:pt modelId="{571A448D-9DF4-425C-AF39-88214EE6B38B}" type="pres">
      <dgm:prSet presAssocID="{C803AFFD-4A4A-49D9-B6EF-1D208FCDA2FD}" presName="node" presStyleLbl="node1" presStyleIdx="12" presStyleCnt="20">
        <dgm:presLayoutVars>
          <dgm:bulletEnabled val="1"/>
        </dgm:presLayoutVars>
      </dgm:prSet>
      <dgm:spPr/>
    </dgm:pt>
    <dgm:pt modelId="{7ED644FE-7C56-4FA7-8E48-07AA3EA223AB}" type="pres">
      <dgm:prSet presAssocID="{35D1A45C-29AD-4B47-93B1-C276DFBFB4F2}" presName="sibTrans" presStyleCnt="0"/>
      <dgm:spPr/>
    </dgm:pt>
    <dgm:pt modelId="{2D21BC72-FF77-417C-83C2-C25FE190F466}" type="pres">
      <dgm:prSet presAssocID="{3EC4CB50-E815-4340-AE38-6ACD883F385B}" presName="node" presStyleLbl="node1" presStyleIdx="13" presStyleCnt="20">
        <dgm:presLayoutVars>
          <dgm:bulletEnabled val="1"/>
        </dgm:presLayoutVars>
      </dgm:prSet>
      <dgm:spPr/>
    </dgm:pt>
    <dgm:pt modelId="{FE46D494-1758-47DE-A7A3-0F3D9A5E1153}" type="pres">
      <dgm:prSet presAssocID="{4F614EF2-4D9B-4F0D-AD9D-36B82B7B00A2}" presName="sibTrans" presStyleCnt="0"/>
      <dgm:spPr/>
    </dgm:pt>
    <dgm:pt modelId="{EE42505D-9E0B-4110-B6CD-009582412F8B}" type="pres">
      <dgm:prSet presAssocID="{7FAEEDC4-376E-47C8-9B60-F100C2144F9C}" presName="node" presStyleLbl="node1" presStyleIdx="14" presStyleCnt="20">
        <dgm:presLayoutVars>
          <dgm:bulletEnabled val="1"/>
        </dgm:presLayoutVars>
      </dgm:prSet>
      <dgm:spPr/>
    </dgm:pt>
    <dgm:pt modelId="{9CAAE8AA-C7B6-4C84-B992-1893A4B94D33}" type="pres">
      <dgm:prSet presAssocID="{EDBDEFB0-F830-4753-B98F-8A112BDA183D}" presName="sibTrans" presStyleCnt="0"/>
      <dgm:spPr/>
    </dgm:pt>
    <dgm:pt modelId="{34EBA63E-C207-431C-B19E-EA167FFEC3C0}" type="pres">
      <dgm:prSet presAssocID="{33B0AB2D-1105-407C-938E-7892B6140416}" presName="node" presStyleLbl="node1" presStyleIdx="15" presStyleCnt="20">
        <dgm:presLayoutVars>
          <dgm:bulletEnabled val="1"/>
        </dgm:presLayoutVars>
      </dgm:prSet>
      <dgm:spPr/>
    </dgm:pt>
    <dgm:pt modelId="{23A0C7DA-9A86-43C0-92DE-15EA90DC3C0F}" type="pres">
      <dgm:prSet presAssocID="{442EAA0C-410F-4A85-9D5D-6B051A83A62F}" presName="sibTrans" presStyleCnt="0"/>
      <dgm:spPr/>
    </dgm:pt>
    <dgm:pt modelId="{65A8BC20-2A64-4239-BE8A-303BBF923602}" type="pres">
      <dgm:prSet presAssocID="{8562B564-49AB-4050-AFCB-2838F095C626}" presName="node" presStyleLbl="node1" presStyleIdx="16" presStyleCnt="20">
        <dgm:presLayoutVars>
          <dgm:bulletEnabled val="1"/>
        </dgm:presLayoutVars>
      </dgm:prSet>
      <dgm:spPr/>
    </dgm:pt>
    <dgm:pt modelId="{D040EB57-E8A2-43D5-9AD6-CD6DDA812F4D}" type="pres">
      <dgm:prSet presAssocID="{C462980F-0ACA-4968-A9BA-D577452BE42B}" presName="sibTrans" presStyleCnt="0"/>
      <dgm:spPr/>
    </dgm:pt>
    <dgm:pt modelId="{C5129130-A324-4B96-AC54-8BDEC0A651C7}" type="pres">
      <dgm:prSet presAssocID="{F310DED3-4C4B-4B3C-9261-86842438CE75}" presName="node" presStyleLbl="node1" presStyleIdx="17" presStyleCnt="20">
        <dgm:presLayoutVars>
          <dgm:bulletEnabled val="1"/>
        </dgm:presLayoutVars>
      </dgm:prSet>
      <dgm:spPr/>
    </dgm:pt>
    <dgm:pt modelId="{5837B91F-0E4C-46EF-ADB5-0ACBEC12F893}" type="pres">
      <dgm:prSet presAssocID="{A5613307-64BC-4A26-951D-B8DD5F17E470}" presName="sibTrans" presStyleCnt="0"/>
      <dgm:spPr/>
    </dgm:pt>
    <dgm:pt modelId="{8EA4E5DC-E566-4F8F-B52C-D882F4220F26}" type="pres">
      <dgm:prSet presAssocID="{C57550C5-7E5F-4E33-B53B-0813AE2C9E94}" presName="node" presStyleLbl="node1" presStyleIdx="18" presStyleCnt="20">
        <dgm:presLayoutVars>
          <dgm:bulletEnabled val="1"/>
        </dgm:presLayoutVars>
      </dgm:prSet>
      <dgm:spPr/>
    </dgm:pt>
    <dgm:pt modelId="{4D170965-6D05-40A3-8768-A14CE6D51A16}" type="pres">
      <dgm:prSet presAssocID="{CF0DAF05-5786-4999-9446-340807A1EE89}" presName="sibTrans" presStyleCnt="0"/>
      <dgm:spPr/>
    </dgm:pt>
    <dgm:pt modelId="{74ECE978-1C89-446F-9EF4-5122CE4D8DF4}" type="pres">
      <dgm:prSet presAssocID="{79300BA2-E385-4BC7-96E8-735A0BC3B0FF}" presName="node" presStyleLbl="node1" presStyleIdx="19" presStyleCnt="20">
        <dgm:presLayoutVars>
          <dgm:bulletEnabled val="1"/>
        </dgm:presLayoutVars>
      </dgm:prSet>
      <dgm:spPr/>
    </dgm:pt>
  </dgm:ptLst>
  <dgm:cxnLst>
    <dgm:cxn modelId="{061D8E02-AB52-46DD-A540-CCD3252D71C1}" srcId="{366F18D8-A75E-481D-9A1F-FB79089B8F92}" destId="{C57550C5-7E5F-4E33-B53B-0813AE2C9E94}" srcOrd="18" destOrd="0" parTransId="{FB8293BB-B05F-4583-8F66-C9E77320964E}" sibTransId="{CF0DAF05-5786-4999-9446-340807A1EE89}"/>
    <dgm:cxn modelId="{67AF5205-1535-4D3C-A0F0-046518302D64}" type="presOf" srcId="{8F30CDF2-5589-4280-A6E8-75F2F95C4519}" destId="{4FCC56BE-43EE-453C-BED6-6F4C5D085EFE}" srcOrd="0" destOrd="0" presId="urn:microsoft.com/office/officeart/2005/8/layout/default"/>
    <dgm:cxn modelId="{759BE20D-8AE3-4390-8C72-01E7AD85DDE4}" srcId="{366F18D8-A75E-481D-9A1F-FB79089B8F92}" destId="{F310DED3-4C4B-4B3C-9261-86842438CE75}" srcOrd="17" destOrd="0" parTransId="{3ABB0D99-0A85-4A43-A1B7-357570C94AD0}" sibTransId="{A5613307-64BC-4A26-951D-B8DD5F17E470}"/>
    <dgm:cxn modelId="{93104A19-AA10-4DF5-9910-0E8968B5ADC7}" type="presOf" srcId="{04913656-B37A-4AD0-BB5D-7D90912E2B6C}" destId="{36B69CCD-00E0-43DC-940F-44C12AEF3E64}" srcOrd="0" destOrd="0" presId="urn:microsoft.com/office/officeart/2005/8/layout/default"/>
    <dgm:cxn modelId="{12109B1D-16D9-436A-BF2F-A0F6A945F620}" srcId="{366F18D8-A75E-481D-9A1F-FB79089B8F92}" destId="{3EC4CB50-E815-4340-AE38-6ACD883F385B}" srcOrd="13" destOrd="0" parTransId="{7DF918A9-B2D8-4208-9BD9-C5A1BCA72D45}" sibTransId="{4F614EF2-4D9B-4F0D-AD9D-36B82B7B00A2}"/>
    <dgm:cxn modelId="{BB020D20-5463-4C6F-8CB0-DD4D006F1A6B}" type="presOf" srcId="{C803AFFD-4A4A-49D9-B6EF-1D208FCDA2FD}" destId="{571A448D-9DF4-425C-AF39-88214EE6B38B}" srcOrd="0" destOrd="0" presId="urn:microsoft.com/office/officeart/2005/8/layout/default"/>
    <dgm:cxn modelId="{A4BCC829-3A2B-4B4C-BD8C-3F030EA7B102}" type="presOf" srcId="{C57550C5-7E5F-4E33-B53B-0813AE2C9E94}" destId="{8EA4E5DC-E566-4F8F-B52C-D882F4220F26}" srcOrd="0" destOrd="0" presId="urn:microsoft.com/office/officeart/2005/8/layout/default"/>
    <dgm:cxn modelId="{C64A312F-F895-430F-AF80-B34556F383C2}" type="presOf" srcId="{DDF52A50-4166-41A7-B7A4-93EB38D1862B}" destId="{F89C1CBD-0AE6-4F7C-995B-A1A3BE463CC5}" srcOrd="0" destOrd="0" presId="urn:microsoft.com/office/officeart/2005/8/layout/default"/>
    <dgm:cxn modelId="{7DC22F31-1969-4011-A695-C2D0B1789856}" type="presOf" srcId="{7FAEEDC4-376E-47C8-9B60-F100C2144F9C}" destId="{EE42505D-9E0B-4110-B6CD-009582412F8B}" srcOrd="0" destOrd="0" presId="urn:microsoft.com/office/officeart/2005/8/layout/default"/>
    <dgm:cxn modelId="{12889436-3144-4F7D-B0BA-82538931B622}" srcId="{366F18D8-A75E-481D-9A1F-FB79089B8F92}" destId="{89475D3D-FCAD-40E4-8432-2D481FF6C0D6}" srcOrd="3" destOrd="0" parTransId="{040DB3F2-DC31-415F-A7A8-9432F38FADA0}" sibTransId="{4286B985-4DE0-4203-AE36-7C8B0708C532}"/>
    <dgm:cxn modelId="{5BDD3362-DAE1-450F-B64F-503874B8EE2E}" srcId="{366F18D8-A75E-481D-9A1F-FB79089B8F92}" destId="{BD93C641-FD5C-4E17-AEAD-CA9A404612FD}" srcOrd="7" destOrd="0" parTransId="{160721CE-1144-4BEE-9786-A4E762EE117E}" sibTransId="{371FF0B8-2207-4451-9556-21567D3D4E3F}"/>
    <dgm:cxn modelId="{0E5E9E62-914E-4E09-AFC7-D127772603AD}" type="presOf" srcId="{F310DED3-4C4B-4B3C-9261-86842438CE75}" destId="{C5129130-A324-4B96-AC54-8BDEC0A651C7}" srcOrd="0" destOrd="0" presId="urn:microsoft.com/office/officeart/2005/8/layout/default"/>
    <dgm:cxn modelId="{1EF29166-6FDC-4DFC-A19A-A264836BD978}" srcId="{366F18D8-A75E-481D-9A1F-FB79089B8F92}" destId="{CA14DD46-7DCE-434F-A147-7AD5E6E1AD79}" srcOrd="0" destOrd="0" parTransId="{62311068-E6C7-4069-ACC0-A0CBA0F7E599}" sibTransId="{C836F06E-93B9-4470-8C44-6D04E7140E32}"/>
    <dgm:cxn modelId="{E8EFCF50-49E7-496A-AC12-2630591888A3}" type="presOf" srcId="{3EC4CB50-E815-4340-AE38-6ACD883F385B}" destId="{2D21BC72-FF77-417C-83C2-C25FE190F466}" srcOrd="0" destOrd="0" presId="urn:microsoft.com/office/officeart/2005/8/layout/default"/>
    <dgm:cxn modelId="{30ED0971-9770-4E61-90EF-15F462F704E6}" srcId="{366F18D8-A75E-481D-9A1F-FB79089B8F92}" destId="{F92DD729-5697-406A-B23A-A3571E8D649A}" srcOrd="8" destOrd="0" parTransId="{C8E2E10B-1CF5-4182-A83C-01050C47B305}" sibTransId="{30F1B426-9CB8-47C8-BD9E-EE489CA315EB}"/>
    <dgm:cxn modelId="{B48F8D73-E393-4A0D-8B51-77E614D0F06B}" type="presOf" srcId="{C4EB2B03-FDE9-43CD-A81B-34F7882C9FAE}" destId="{EFB86F8E-39AE-4196-9EED-F2A5C6C92F4E}" srcOrd="0" destOrd="0" presId="urn:microsoft.com/office/officeart/2005/8/layout/default"/>
    <dgm:cxn modelId="{E052DA55-9357-467B-9291-1AB400EFCBDC}" srcId="{366F18D8-A75E-481D-9A1F-FB79089B8F92}" destId="{7FAEEDC4-376E-47C8-9B60-F100C2144F9C}" srcOrd="14" destOrd="0" parTransId="{B2162327-A1E8-4D4C-88AA-1A2E8ED8E2FF}" sibTransId="{EDBDEFB0-F830-4753-B98F-8A112BDA183D}"/>
    <dgm:cxn modelId="{105A5780-B109-4E63-BC7D-C3A46A7023ED}" type="presOf" srcId="{78D0D941-EA78-473C-B3B4-7241FEE46085}" destId="{8A03DB74-6728-4B7A-B0C6-856E81499E7A}" srcOrd="0" destOrd="0" presId="urn:microsoft.com/office/officeart/2005/8/layout/default"/>
    <dgm:cxn modelId="{41F1BF89-551F-4197-B50B-C99D86FE89A6}" srcId="{366F18D8-A75E-481D-9A1F-FB79089B8F92}" destId="{04913656-B37A-4AD0-BB5D-7D90912E2B6C}" srcOrd="1" destOrd="0" parTransId="{3F2AEE0D-461E-46EE-844B-CE8CD0B5D1A2}" sibTransId="{63AB2FE8-9538-4BAB-A3DB-C6FC816CFA27}"/>
    <dgm:cxn modelId="{DAFBE78E-E03D-4E21-A933-52EC51AA9828}" type="presOf" srcId="{CA14DD46-7DCE-434F-A147-7AD5E6E1AD79}" destId="{C64359D1-5F7B-4BCE-B2DC-41EA6E36AAC5}" srcOrd="0" destOrd="0" presId="urn:microsoft.com/office/officeart/2005/8/layout/default"/>
    <dgm:cxn modelId="{A7BE4D91-17C8-44EB-ADC2-CA9A2F16D807}" type="presOf" srcId="{33B0AB2D-1105-407C-938E-7892B6140416}" destId="{34EBA63E-C207-431C-B19E-EA167FFEC3C0}" srcOrd="0" destOrd="0" presId="urn:microsoft.com/office/officeart/2005/8/layout/default"/>
    <dgm:cxn modelId="{337F3E96-EEF0-47B9-B17B-2ED5C9A0AF96}" type="presOf" srcId="{8562B564-49AB-4050-AFCB-2838F095C626}" destId="{65A8BC20-2A64-4239-BE8A-303BBF923602}" srcOrd="0" destOrd="0" presId="urn:microsoft.com/office/officeart/2005/8/layout/default"/>
    <dgm:cxn modelId="{E3FF0C9B-F1B1-483A-A236-D913ED6CCC16}" type="presOf" srcId="{79300BA2-E385-4BC7-96E8-735A0BC3B0FF}" destId="{74ECE978-1C89-446F-9EF4-5122CE4D8DF4}" srcOrd="0" destOrd="0" presId="urn:microsoft.com/office/officeart/2005/8/layout/default"/>
    <dgm:cxn modelId="{C050A39E-07E5-4A8B-A1EB-63F1139F2C66}" srcId="{366F18D8-A75E-481D-9A1F-FB79089B8F92}" destId="{33B0AB2D-1105-407C-938E-7892B6140416}" srcOrd="15" destOrd="0" parTransId="{D471449A-B130-41CD-A2E7-129C2CCDBF12}" sibTransId="{442EAA0C-410F-4A85-9D5D-6B051A83A62F}"/>
    <dgm:cxn modelId="{C61705A5-D42B-4543-9A37-6BD5382D4636}" type="presOf" srcId="{BD93C641-FD5C-4E17-AEAD-CA9A404612FD}" destId="{1A298459-F6AF-4DF0-91D0-9B7B1FC7519D}" srcOrd="0" destOrd="0" presId="urn:microsoft.com/office/officeart/2005/8/layout/default"/>
    <dgm:cxn modelId="{A344A0A5-0821-4D1B-A922-E96BC5184FFC}" srcId="{366F18D8-A75E-481D-9A1F-FB79089B8F92}" destId="{B9E27AB3-FF1F-488D-903D-CB6FD93F1728}" srcOrd="4" destOrd="0" parTransId="{7D609554-6F46-4550-AFD9-D83297D0CD2C}" sibTransId="{20C8A4EF-C13D-4806-8A99-C1FACFF240F5}"/>
    <dgm:cxn modelId="{714FECAC-6EF5-4EEA-96FD-A38C685C8E1D}" type="presOf" srcId="{3ADFCD9A-9294-4A45-B588-B2CA2D5CE353}" destId="{405DE98E-7829-4091-AA0C-03C2BF842B45}" srcOrd="0" destOrd="0" presId="urn:microsoft.com/office/officeart/2005/8/layout/default"/>
    <dgm:cxn modelId="{08560AAD-6A63-4108-ACEF-331C6F65876F}" type="presOf" srcId="{B9E27AB3-FF1F-488D-903D-CB6FD93F1728}" destId="{660A25AF-24A3-49CE-AB02-2445892FEC97}" srcOrd="0" destOrd="0" presId="urn:microsoft.com/office/officeart/2005/8/layout/default"/>
    <dgm:cxn modelId="{40767EB3-6A4A-4530-859B-E8577232046E}" srcId="{366F18D8-A75E-481D-9A1F-FB79089B8F92}" destId="{C4EB2B03-FDE9-43CD-A81B-34F7882C9FAE}" srcOrd="9" destOrd="0" parTransId="{C131A380-1FE0-4F4A-872A-1BD4CDA3759D}" sibTransId="{A0704981-E5C1-4037-B47E-8D674B22845F}"/>
    <dgm:cxn modelId="{DF1088BD-97F0-40EF-A45F-2ED425BC139E}" srcId="{366F18D8-A75E-481D-9A1F-FB79089B8F92}" destId="{78D0D941-EA78-473C-B3B4-7241FEE46085}" srcOrd="10" destOrd="0" parTransId="{D240D237-16B6-451A-BEB6-135A816E2E33}" sibTransId="{61B52347-EF4C-44B7-A3A6-C33B80BB4313}"/>
    <dgm:cxn modelId="{9A156EBE-82A2-4D2B-AE51-DED60185B8BC}" srcId="{366F18D8-A75E-481D-9A1F-FB79089B8F92}" destId="{3ADFCD9A-9294-4A45-B588-B2CA2D5CE353}" srcOrd="6" destOrd="0" parTransId="{8F389D8B-8819-4176-9042-986313526C9E}" sibTransId="{A34EE662-B141-406D-BFC8-7C68B8D12DCD}"/>
    <dgm:cxn modelId="{F36D5FCA-0A95-4CC1-A2F8-4C763471AD6D}" type="presOf" srcId="{0E951739-BE11-4B99-AA84-A6EC3B0D3494}" destId="{1619F44F-4437-4762-9567-66EBA6593564}" srcOrd="0" destOrd="0" presId="urn:microsoft.com/office/officeart/2005/8/layout/default"/>
    <dgm:cxn modelId="{895592CC-1C18-4F33-9F39-964D2B0E051C}" srcId="{366F18D8-A75E-481D-9A1F-FB79089B8F92}" destId="{79300BA2-E385-4BC7-96E8-735A0BC3B0FF}" srcOrd="19" destOrd="0" parTransId="{4F587701-F2FC-4C6F-ACC0-925A2E65B232}" sibTransId="{4373DD4E-0F01-45AE-9089-57C7AFD58F6B}"/>
    <dgm:cxn modelId="{E82FF7DD-89E6-49C0-9B4F-353A81DDF608}" srcId="{366F18D8-A75E-481D-9A1F-FB79089B8F92}" destId="{DDF52A50-4166-41A7-B7A4-93EB38D1862B}" srcOrd="11" destOrd="0" parTransId="{D752D80B-875A-417F-AD92-40302B9025A7}" sibTransId="{ECEEA21B-5802-4722-B13F-F8224A18BBDE}"/>
    <dgm:cxn modelId="{CD56B1E3-8920-4EDE-A9CC-7B29EE76CC80}" srcId="{366F18D8-A75E-481D-9A1F-FB79089B8F92}" destId="{8562B564-49AB-4050-AFCB-2838F095C626}" srcOrd="16" destOrd="0" parTransId="{4D67718B-A546-4AE1-A23C-AD3A00559EAB}" sibTransId="{C462980F-0ACA-4968-A9BA-D577452BE42B}"/>
    <dgm:cxn modelId="{AB10C5EA-3A4D-4A40-981B-FCB7F1E94C0C}" type="presOf" srcId="{F92DD729-5697-406A-B23A-A3571E8D649A}" destId="{80DFAB5A-827C-4025-A720-1B4DA8207F9D}" srcOrd="0" destOrd="0" presId="urn:microsoft.com/office/officeart/2005/8/layout/default"/>
    <dgm:cxn modelId="{AFE8CFEB-FB02-44DB-A587-EC24F3488480}" srcId="{366F18D8-A75E-481D-9A1F-FB79089B8F92}" destId="{0E951739-BE11-4B99-AA84-A6EC3B0D3494}" srcOrd="2" destOrd="0" parTransId="{4289A4BD-828B-4FB5-B7A9-1BAB04EF7F3D}" sibTransId="{70729C9E-4CD1-423C-8CFC-122F25CD1965}"/>
    <dgm:cxn modelId="{B051B8F0-A044-4A4B-9450-79B3D83511F2}" type="presOf" srcId="{89475D3D-FCAD-40E4-8432-2D481FF6C0D6}" destId="{3B35A9B7-5F3F-4186-BB49-EC8E54E42D05}" srcOrd="0" destOrd="0" presId="urn:microsoft.com/office/officeart/2005/8/layout/default"/>
    <dgm:cxn modelId="{5AB860F7-5635-434C-A49D-F2BBA64CC596}" srcId="{366F18D8-A75E-481D-9A1F-FB79089B8F92}" destId="{C803AFFD-4A4A-49D9-B6EF-1D208FCDA2FD}" srcOrd="12" destOrd="0" parTransId="{DE1EA119-F69E-4749-B6EC-195CB9499413}" sibTransId="{35D1A45C-29AD-4B47-93B1-C276DFBFB4F2}"/>
    <dgm:cxn modelId="{063F4FFD-384A-43C2-8496-15C6EEB9340D}" type="presOf" srcId="{366F18D8-A75E-481D-9A1F-FB79089B8F92}" destId="{82D96ECE-49C6-4CAF-B7DE-431A4E41A13E}" srcOrd="0" destOrd="0" presId="urn:microsoft.com/office/officeart/2005/8/layout/default"/>
    <dgm:cxn modelId="{AD328AFE-CAEC-4056-98E1-F2AD61DAD18E}" srcId="{366F18D8-A75E-481D-9A1F-FB79089B8F92}" destId="{8F30CDF2-5589-4280-A6E8-75F2F95C4519}" srcOrd="5" destOrd="0" parTransId="{F26A195A-EF84-4CDD-AB2F-21ACE719DA89}" sibTransId="{0C987A6D-BFA2-439C-BF4D-29941448A8FD}"/>
    <dgm:cxn modelId="{9301E1BF-607E-4DFC-ADA7-9CE32E086C47}" type="presParOf" srcId="{82D96ECE-49C6-4CAF-B7DE-431A4E41A13E}" destId="{C64359D1-5F7B-4BCE-B2DC-41EA6E36AAC5}" srcOrd="0" destOrd="0" presId="urn:microsoft.com/office/officeart/2005/8/layout/default"/>
    <dgm:cxn modelId="{72FBD3BE-CBCD-4E4E-B3E4-5D228A1A01AE}" type="presParOf" srcId="{82D96ECE-49C6-4CAF-B7DE-431A4E41A13E}" destId="{D8684B8E-FF13-4674-AAE3-D289AE04A89C}" srcOrd="1" destOrd="0" presId="urn:microsoft.com/office/officeart/2005/8/layout/default"/>
    <dgm:cxn modelId="{F72B1A6B-E057-47E6-B0F1-BDB66E8410AD}" type="presParOf" srcId="{82D96ECE-49C6-4CAF-B7DE-431A4E41A13E}" destId="{36B69CCD-00E0-43DC-940F-44C12AEF3E64}" srcOrd="2" destOrd="0" presId="urn:microsoft.com/office/officeart/2005/8/layout/default"/>
    <dgm:cxn modelId="{B9A5EC4F-F216-40CE-B59A-A317AD112CD7}" type="presParOf" srcId="{82D96ECE-49C6-4CAF-B7DE-431A4E41A13E}" destId="{FF05C279-34C9-4FB1-B4AB-57A96D1D885B}" srcOrd="3" destOrd="0" presId="urn:microsoft.com/office/officeart/2005/8/layout/default"/>
    <dgm:cxn modelId="{94F44BBB-ECEA-467F-92F6-37E1BF9B0D19}" type="presParOf" srcId="{82D96ECE-49C6-4CAF-B7DE-431A4E41A13E}" destId="{1619F44F-4437-4762-9567-66EBA6593564}" srcOrd="4" destOrd="0" presId="urn:microsoft.com/office/officeart/2005/8/layout/default"/>
    <dgm:cxn modelId="{E40847E4-7AED-476A-8A06-FAB00D8BE807}" type="presParOf" srcId="{82D96ECE-49C6-4CAF-B7DE-431A4E41A13E}" destId="{FA86070F-32D6-428D-A155-95442A946525}" srcOrd="5" destOrd="0" presId="urn:microsoft.com/office/officeart/2005/8/layout/default"/>
    <dgm:cxn modelId="{CC372DE5-D6DE-4586-A9FD-22BF31B09BA2}" type="presParOf" srcId="{82D96ECE-49C6-4CAF-B7DE-431A4E41A13E}" destId="{3B35A9B7-5F3F-4186-BB49-EC8E54E42D05}" srcOrd="6" destOrd="0" presId="urn:microsoft.com/office/officeart/2005/8/layout/default"/>
    <dgm:cxn modelId="{48AAAED2-B874-4227-918B-483D39E30FF2}" type="presParOf" srcId="{82D96ECE-49C6-4CAF-B7DE-431A4E41A13E}" destId="{806B78E4-3BDB-46BE-8FBE-4BB5B2F62001}" srcOrd="7" destOrd="0" presId="urn:microsoft.com/office/officeart/2005/8/layout/default"/>
    <dgm:cxn modelId="{1810854F-95D9-4C31-B53A-DD19736D3D4B}" type="presParOf" srcId="{82D96ECE-49C6-4CAF-B7DE-431A4E41A13E}" destId="{660A25AF-24A3-49CE-AB02-2445892FEC97}" srcOrd="8" destOrd="0" presId="urn:microsoft.com/office/officeart/2005/8/layout/default"/>
    <dgm:cxn modelId="{B38CA351-CF27-41B1-A9F1-30F450260256}" type="presParOf" srcId="{82D96ECE-49C6-4CAF-B7DE-431A4E41A13E}" destId="{9D907ED1-448F-4158-8075-CEE5A73FB797}" srcOrd="9" destOrd="0" presId="urn:microsoft.com/office/officeart/2005/8/layout/default"/>
    <dgm:cxn modelId="{27558F2F-2CC0-4152-AC08-1BDD31400F83}" type="presParOf" srcId="{82D96ECE-49C6-4CAF-B7DE-431A4E41A13E}" destId="{4FCC56BE-43EE-453C-BED6-6F4C5D085EFE}" srcOrd="10" destOrd="0" presId="urn:microsoft.com/office/officeart/2005/8/layout/default"/>
    <dgm:cxn modelId="{4712E68E-1A5A-4A42-8568-B20E2F092E27}" type="presParOf" srcId="{82D96ECE-49C6-4CAF-B7DE-431A4E41A13E}" destId="{8DE81C11-4093-4E4E-8C81-508C7E3B8E3F}" srcOrd="11" destOrd="0" presId="urn:microsoft.com/office/officeart/2005/8/layout/default"/>
    <dgm:cxn modelId="{CB819FCA-5695-4017-BB06-B9796D20DE7B}" type="presParOf" srcId="{82D96ECE-49C6-4CAF-B7DE-431A4E41A13E}" destId="{405DE98E-7829-4091-AA0C-03C2BF842B45}" srcOrd="12" destOrd="0" presId="urn:microsoft.com/office/officeart/2005/8/layout/default"/>
    <dgm:cxn modelId="{305C7984-DE6B-45F4-8CE3-A81FDBEB32E5}" type="presParOf" srcId="{82D96ECE-49C6-4CAF-B7DE-431A4E41A13E}" destId="{A9C7F0C9-4CED-4830-9952-116E501B469C}" srcOrd="13" destOrd="0" presId="urn:microsoft.com/office/officeart/2005/8/layout/default"/>
    <dgm:cxn modelId="{4E63FFCB-FAB9-4D65-854F-10B1074CF49A}" type="presParOf" srcId="{82D96ECE-49C6-4CAF-B7DE-431A4E41A13E}" destId="{1A298459-F6AF-4DF0-91D0-9B7B1FC7519D}" srcOrd="14" destOrd="0" presId="urn:microsoft.com/office/officeart/2005/8/layout/default"/>
    <dgm:cxn modelId="{5C89D385-EC40-4ACF-99E3-26978761ED55}" type="presParOf" srcId="{82D96ECE-49C6-4CAF-B7DE-431A4E41A13E}" destId="{AC149A6E-AD8C-4EED-AFB0-CD0FED1338D4}" srcOrd="15" destOrd="0" presId="urn:microsoft.com/office/officeart/2005/8/layout/default"/>
    <dgm:cxn modelId="{0A0CE0AB-B863-4FF8-A601-B8F21A0DDA0E}" type="presParOf" srcId="{82D96ECE-49C6-4CAF-B7DE-431A4E41A13E}" destId="{80DFAB5A-827C-4025-A720-1B4DA8207F9D}" srcOrd="16" destOrd="0" presId="urn:microsoft.com/office/officeart/2005/8/layout/default"/>
    <dgm:cxn modelId="{C1F547CB-3CBA-437E-9959-DF3A26224159}" type="presParOf" srcId="{82D96ECE-49C6-4CAF-B7DE-431A4E41A13E}" destId="{9006F90B-8A9B-4CC9-BF5C-57CD3A627813}" srcOrd="17" destOrd="0" presId="urn:microsoft.com/office/officeart/2005/8/layout/default"/>
    <dgm:cxn modelId="{A3F3232C-33C0-4B8E-AEB0-280EF85A6998}" type="presParOf" srcId="{82D96ECE-49C6-4CAF-B7DE-431A4E41A13E}" destId="{EFB86F8E-39AE-4196-9EED-F2A5C6C92F4E}" srcOrd="18" destOrd="0" presId="urn:microsoft.com/office/officeart/2005/8/layout/default"/>
    <dgm:cxn modelId="{9A0322CF-3306-4683-B97C-5F86F74EBE49}" type="presParOf" srcId="{82D96ECE-49C6-4CAF-B7DE-431A4E41A13E}" destId="{4520A57C-46E6-4051-BF3E-8B1CBF27291D}" srcOrd="19" destOrd="0" presId="urn:microsoft.com/office/officeart/2005/8/layout/default"/>
    <dgm:cxn modelId="{DD13021D-6E1A-4E6E-A20C-862034D608E4}" type="presParOf" srcId="{82D96ECE-49C6-4CAF-B7DE-431A4E41A13E}" destId="{8A03DB74-6728-4B7A-B0C6-856E81499E7A}" srcOrd="20" destOrd="0" presId="urn:microsoft.com/office/officeart/2005/8/layout/default"/>
    <dgm:cxn modelId="{31D94C24-832C-499C-8F7B-67E766D45F36}" type="presParOf" srcId="{82D96ECE-49C6-4CAF-B7DE-431A4E41A13E}" destId="{B670CDD4-1297-4AE5-80FA-4D25289A5FE8}" srcOrd="21" destOrd="0" presId="urn:microsoft.com/office/officeart/2005/8/layout/default"/>
    <dgm:cxn modelId="{FC7E6974-5F44-4A4D-99AF-3A5AA53D209F}" type="presParOf" srcId="{82D96ECE-49C6-4CAF-B7DE-431A4E41A13E}" destId="{F89C1CBD-0AE6-4F7C-995B-A1A3BE463CC5}" srcOrd="22" destOrd="0" presId="urn:microsoft.com/office/officeart/2005/8/layout/default"/>
    <dgm:cxn modelId="{82D5F4EC-7206-4B90-B649-A2D7BCA15BE2}" type="presParOf" srcId="{82D96ECE-49C6-4CAF-B7DE-431A4E41A13E}" destId="{9F409023-B6EE-4B7D-9650-D102C485CDCD}" srcOrd="23" destOrd="0" presId="urn:microsoft.com/office/officeart/2005/8/layout/default"/>
    <dgm:cxn modelId="{E50CFAEA-1E89-4F10-88EE-C3C2A5696EFA}" type="presParOf" srcId="{82D96ECE-49C6-4CAF-B7DE-431A4E41A13E}" destId="{571A448D-9DF4-425C-AF39-88214EE6B38B}" srcOrd="24" destOrd="0" presId="urn:microsoft.com/office/officeart/2005/8/layout/default"/>
    <dgm:cxn modelId="{0297E746-5804-468F-9F89-EA814DD5EB73}" type="presParOf" srcId="{82D96ECE-49C6-4CAF-B7DE-431A4E41A13E}" destId="{7ED644FE-7C56-4FA7-8E48-07AA3EA223AB}" srcOrd="25" destOrd="0" presId="urn:microsoft.com/office/officeart/2005/8/layout/default"/>
    <dgm:cxn modelId="{9FDE7C11-D102-4595-A751-1F614D2D96DE}" type="presParOf" srcId="{82D96ECE-49C6-4CAF-B7DE-431A4E41A13E}" destId="{2D21BC72-FF77-417C-83C2-C25FE190F466}" srcOrd="26" destOrd="0" presId="urn:microsoft.com/office/officeart/2005/8/layout/default"/>
    <dgm:cxn modelId="{BA7D78D7-A5FC-4608-A720-23C454C5F6C1}" type="presParOf" srcId="{82D96ECE-49C6-4CAF-B7DE-431A4E41A13E}" destId="{FE46D494-1758-47DE-A7A3-0F3D9A5E1153}" srcOrd="27" destOrd="0" presId="urn:microsoft.com/office/officeart/2005/8/layout/default"/>
    <dgm:cxn modelId="{7E1D1B5F-476B-41EC-9B31-F41D99B130CD}" type="presParOf" srcId="{82D96ECE-49C6-4CAF-B7DE-431A4E41A13E}" destId="{EE42505D-9E0B-4110-B6CD-009582412F8B}" srcOrd="28" destOrd="0" presId="urn:microsoft.com/office/officeart/2005/8/layout/default"/>
    <dgm:cxn modelId="{23FFD9A6-0D51-4C99-B65B-D09519B5F569}" type="presParOf" srcId="{82D96ECE-49C6-4CAF-B7DE-431A4E41A13E}" destId="{9CAAE8AA-C7B6-4C84-B992-1893A4B94D33}" srcOrd="29" destOrd="0" presId="urn:microsoft.com/office/officeart/2005/8/layout/default"/>
    <dgm:cxn modelId="{F8C3588F-24FC-4454-9FB9-891BA73D830C}" type="presParOf" srcId="{82D96ECE-49C6-4CAF-B7DE-431A4E41A13E}" destId="{34EBA63E-C207-431C-B19E-EA167FFEC3C0}" srcOrd="30" destOrd="0" presId="urn:microsoft.com/office/officeart/2005/8/layout/default"/>
    <dgm:cxn modelId="{7F6B82C3-4069-4711-9755-7FD1A14D9A8B}" type="presParOf" srcId="{82D96ECE-49C6-4CAF-B7DE-431A4E41A13E}" destId="{23A0C7DA-9A86-43C0-92DE-15EA90DC3C0F}" srcOrd="31" destOrd="0" presId="urn:microsoft.com/office/officeart/2005/8/layout/default"/>
    <dgm:cxn modelId="{143024A6-88FB-43B7-9B04-E023D94A0564}" type="presParOf" srcId="{82D96ECE-49C6-4CAF-B7DE-431A4E41A13E}" destId="{65A8BC20-2A64-4239-BE8A-303BBF923602}" srcOrd="32" destOrd="0" presId="urn:microsoft.com/office/officeart/2005/8/layout/default"/>
    <dgm:cxn modelId="{459F505B-7E0F-4625-9A14-98B1B7CEEF6D}" type="presParOf" srcId="{82D96ECE-49C6-4CAF-B7DE-431A4E41A13E}" destId="{D040EB57-E8A2-43D5-9AD6-CD6DDA812F4D}" srcOrd="33" destOrd="0" presId="urn:microsoft.com/office/officeart/2005/8/layout/default"/>
    <dgm:cxn modelId="{991858A2-8E1B-4F0B-B82F-3BF10AF90C3E}" type="presParOf" srcId="{82D96ECE-49C6-4CAF-B7DE-431A4E41A13E}" destId="{C5129130-A324-4B96-AC54-8BDEC0A651C7}" srcOrd="34" destOrd="0" presId="urn:microsoft.com/office/officeart/2005/8/layout/default"/>
    <dgm:cxn modelId="{A9E8D31E-1A23-4584-AC21-576907604E54}" type="presParOf" srcId="{82D96ECE-49C6-4CAF-B7DE-431A4E41A13E}" destId="{5837B91F-0E4C-46EF-ADB5-0ACBEC12F893}" srcOrd="35" destOrd="0" presId="urn:microsoft.com/office/officeart/2005/8/layout/default"/>
    <dgm:cxn modelId="{732589E8-1F66-49D8-917E-9AE7D42AAD87}" type="presParOf" srcId="{82D96ECE-49C6-4CAF-B7DE-431A4E41A13E}" destId="{8EA4E5DC-E566-4F8F-B52C-D882F4220F26}" srcOrd="36" destOrd="0" presId="urn:microsoft.com/office/officeart/2005/8/layout/default"/>
    <dgm:cxn modelId="{C64D371B-E7DB-4492-AFC0-677AB9BE0651}" type="presParOf" srcId="{82D96ECE-49C6-4CAF-B7DE-431A4E41A13E}" destId="{4D170965-6D05-40A3-8768-A14CE6D51A16}" srcOrd="37" destOrd="0" presId="urn:microsoft.com/office/officeart/2005/8/layout/default"/>
    <dgm:cxn modelId="{943275FB-5EAF-4F01-BA51-7FE8518D65E4}" type="presParOf" srcId="{82D96ECE-49C6-4CAF-B7DE-431A4E41A13E}" destId="{74ECE978-1C89-446F-9EF4-5122CE4D8DF4}" srcOrd="38" destOrd="0" presId="urn:microsoft.com/office/officeart/2005/8/layout/defaul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EF024344-5634-4261-B39E-47C66434C224}" type="doc">
      <dgm:prSet loTypeId="urn:microsoft.com/office/officeart/2005/8/layout/pyramid2" loCatId="pyramid" qsTypeId="urn:microsoft.com/office/officeart/2005/8/quickstyle/simple1" qsCatId="simple" csTypeId="urn:microsoft.com/office/officeart/2005/8/colors/accent1_2" csCatId="accent1"/>
      <dgm:spPr/>
      <dgm:t>
        <a:bodyPr/>
        <a:lstStyle/>
        <a:p>
          <a:endParaRPr lang="en-US"/>
        </a:p>
      </dgm:t>
    </dgm:pt>
    <dgm:pt modelId="{1E8FFCFF-A875-464B-96A9-A8CB779BE321}">
      <dgm:prSet/>
      <dgm:spPr/>
      <dgm:t>
        <a:bodyPr/>
        <a:lstStyle/>
        <a:p>
          <a:r>
            <a:rPr lang="en-US"/>
            <a:t>LGTM</a:t>
          </a:r>
        </a:p>
      </dgm:t>
    </dgm:pt>
    <dgm:pt modelId="{6AA500AB-5547-4BBE-B389-F33E5D6D9B22}" type="parTrans" cxnId="{D73E4AE8-2F0A-4B46-A0F6-460FD01B5D7D}">
      <dgm:prSet/>
      <dgm:spPr/>
      <dgm:t>
        <a:bodyPr/>
        <a:lstStyle/>
        <a:p>
          <a:endParaRPr lang="en-US"/>
        </a:p>
      </dgm:t>
    </dgm:pt>
    <dgm:pt modelId="{2BBDDD63-7B54-4A97-A14A-DC2B5028B6F5}" type="sibTrans" cxnId="{D73E4AE8-2F0A-4B46-A0F6-460FD01B5D7D}">
      <dgm:prSet/>
      <dgm:spPr/>
      <dgm:t>
        <a:bodyPr/>
        <a:lstStyle/>
        <a:p>
          <a:endParaRPr lang="en-US"/>
        </a:p>
      </dgm:t>
    </dgm:pt>
    <dgm:pt modelId="{9B2118BE-208F-47D9-A363-D7CD180FA226}">
      <dgm:prSet/>
      <dgm:spPr/>
      <dgm:t>
        <a:bodyPr/>
        <a:lstStyle/>
        <a:p>
          <a:r>
            <a:rPr lang="en-US"/>
            <a:t>PR</a:t>
          </a:r>
        </a:p>
      </dgm:t>
    </dgm:pt>
    <dgm:pt modelId="{3F3A750A-141C-4773-9845-CAF0D26E0379}" type="parTrans" cxnId="{A7DF3266-98FC-41D2-B980-C48E27255F6B}">
      <dgm:prSet/>
      <dgm:spPr/>
      <dgm:t>
        <a:bodyPr/>
        <a:lstStyle/>
        <a:p>
          <a:endParaRPr lang="en-US"/>
        </a:p>
      </dgm:t>
    </dgm:pt>
    <dgm:pt modelId="{DA8276C6-A7D8-4E4C-BD42-5AFF16311AFA}" type="sibTrans" cxnId="{A7DF3266-98FC-41D2-B980-C48E27255F6B}">
      <dgm:prSet/>
      <dgm:spPr/>
      <dgm:t>
        <a:bodyPr/>
        <a:lstStyle/>
        <a:p>
          <a:endParaRPr lang="en-US"/>
        </a:p>
      </dgm:t>
    </dgm:pt>
    <dgm:pt modelId="{782FDF2C-07A2-4E44-B23E-E93A3A6E62C8}">
      <dgm:prSet/>
      <dgm:spPr/>
      <dgm:t>
        <a:bodyPr/>
        <a:lstStyle/>
        <a:p>
          <a:r>
            <a:rPr lang="en-US"/>
            <a:t>Clone</a:t>
          </a:r>
        </a:p>
      </dgm:t>
    </dgm:pt>
    <dgm:pt modelId="{E932E21A-C282-4DC0-857D-C96ABD2D988A}" type="parTrans" cxnId="{C9EF75BB-3AB8-4D34-8B2A-6D6B93576473}">
      <dgm:prSet/>
      <dgm:spPr/>
      <dgm:t>
        <a:bodyPr/>
        <a:lstStyle/>
        <a:p>
          <a:endParaRPr lang="en-US"/>
        </a:p>
      </dgm:t>
    </dgm:pt>
    <dgm:pt modelId="{1A269D69-0467-482D-944F-A12C9DDB92B1}" type="sibTrans" cxnId="{C9EF75BB-3AB8-4D34-8B2A-6D6B93576473}">
      <dgm:prSet/>
      <dgm:spPr/>
      <dgm:t>
        <a:bodyPr/>
        <a:lstStyle/>
        <a:p>
          <a:endParaRPr lang="en-US"/>
        </a:p>
      </dgm:t>
    </dgm:pt>
    <dgm:pt modelId="{06A66645-422D-41F7-9A3E-68E338CD50DB}">
      <dgm:prSet/>
      <dgm:spPr/>
      <dgm:t>
        <a:bodyPr/>
        <a:lstStyle/>
        <a:p>
          <a:r>
            <a:rPr lang="en-US"/>
            <a:t>Fork</a:t>
          </a:r>
        </a:p>
      </dgm:t>
    </dgm:pt>
    <dgm:pt modelId="{8919CF94-1ECF-4C8E-86E7-EB4873164BA3}" type="parTrans" cxnId="{D165514F-75DD-4D76-9E3E-4341A41BF86C}">
      <dgm:prSet/>
      <dgm:spPr/>
      <dgm:t>
        <a:bodyPr/>
        <a:lstStyle/>
        <a:p>
          <a:endParaRPr lang="en-US"/>
        </a:p>
      </dgm:t>
    </dgm:pt>
    <dgm:pt modelId="{29024874-02E5-4CAE-8EA1-C7D261128596}" type="sibTrans" cxnId="{D165514F-75DD-4D76-9E3E-4341A41BF86C}">
      <dgm:prSet/>
      <dgm:spPr/>
      <dgm:t>
        <a:bodyPr/>
        <a:lstStyle/>
        <a:p>
          <a:endParaRPr lang="en-US"/>
        </a:p>
      </dgm:t>
    </dgm:pt>
    <dgm:pt modelId="{F691D6F3-F0B3-48C4-9DC0-559368148250}">
      <dgm:prSet/>
      <dgm:spPr/>
      <dgm:t>
        <a:bodyPr/>
        <a:lstStyle/>
        <a:p>
          <a:r>
            <a:rPr lang="en-US"/>
            <a:t>Merge</a:t>
          </a:r>
        </a:p>
      </dgm:t>
    </dgm:pt>
    <dgm:pt modelId="{AD685D94-DE8E-4A0F-B5D2-2A5D422EF009}" type="parTrans" cxnId="{7A228625-836A-4AE7-867A-39F530AC4899}">
      <dgm:prSet/>
      <dgm:spPr/>
      <dgm:t>
        <a:bodyPr/>
        <a:lstStyle/>
        <a:p>
          <a:endParaRPr lang="en-US"/>
        </a:p>
      </dgm:t>
    </dgm:pt>
    <dgm:pt modelId="{4623FDF0-5A50-4EBD-8E2E-570C845DA6D0}" type="sibTrans" cxnId="{7A228625-836A-4AE7-867A-39F530AC4899}">
      <dgm:prSet/>
      <dgm:spPr/>
      <dgm:t>
        <a:bodyPr/>
        <a:lstStyle/>
        <a:p>
          <a:endParaRPr lang="en-US"/>
        </a:p>
      </dgm:t>
    </dgm:pt>
    <dgm:pt modelId="{AFEFBC9E-C3C6-41E4-B852-96E60B78297E}">
      <dgm:prSet/>
      <dgm:spPr/>
      <dgm:t>
        <a:bodyPr/>
        <a:lstStyle/>
        <a:p>
          <a:r>
            <a:rPr lang="en-US"/>
            <a:t>Push</a:t>
          </a:r>
        </a:p>
      </dgm:t>
    </dgm:pt>
    <dgm:pt modelId="{1B033F15-BF02-49C6-ADED-37F4B3D88D84}" type="parTrans" cxnId="{2D5DB0B5-C4AD-44A6-A3DF-6B994426842C}">
      <dgm:prSet/>
      <dgm:spPr/>
      <dgm:t>
        <a:bodyPr/>
        <a:lstStyle/>
        <a:p>
          <a:endParaRPr lang="en-US"/>
        </a:p>
      </dgm:t>
    </dgm:pt>
    <dgm:pt modelId="{3659E1DE-768D-4F86-88E2-3A1115C4FB9B}" type="sibTrans" cxnId="{2D5DB0B5-C4AD-44A6-A3DF-6B994426842C}">
      <dgm:prSet/>
      <dgm:spPr/>
      <dgm:t>
        <a:bodyPr/>
        <a:lstStyle/>
        <a:p>
          <a:endParaRPr lang="en-US"/>
        </a:p>
      </dgm:t>
    </dgm:pt>
    <dgm:pt modelId="{E6D9833B-A3FB-466D-9ED8-0E56B6553B2C}">
      <dgm:prSet/>
      <dgm:spPr/>
      <dgm:t>
        <a:bodyPr/>
        <a:lstStyle/>
        <a:p>
          <a:r>
            <a:rPr lang="en-US"/>
            <a:t>Pull</a:t>
          </a:r>
        </a:p>
      </dgm:t>
    </dgm:pt>
    <dgm:pt modelId="{8E1639EC-A5B0-4D8D-B438-18C88490D44D}" type="parTrans" cxnId="{1849EE80-937D-46C9-B453-E34D49F75174}">
      <dgm:prSet/>
      <dgm:spPr/>
      <dgm:t>
        <a:bodyPr/>
        <a:lstStyle/>
        <a:p>
          <a:endParaRPr lang="en-US"/>
        </a:p>
      </dgm:t>
    </dgm:pt>
    <dgm:pt modelId="{0516C762-6266-4602-AF21-D7D70D102B7D}" type="sibTrans" cxnId="{1849EE80-937D-46C9-B453-E34D49F75174}">
      <dgm:prSet/>
      <dgm:spPr/>
      <dgm:t>
        <a:bodyPr/>
        <a:lstStyle/>
        <a:p>
          <a:endParaRPr lang="en-US"/>
        </a:p>
      </dgm:t>
    </dgm:pt>
    <dgm:pt modelId="{8AE5CB5A-D2B2-49F5-9576-5E48C6A3710A}">
      <dgm:prSet/>
      <dgm:spPr/>
      <dgm:t>
        <a:bodyPr/>
        <a:lstStyle/>
        <a:p>
          <a:r>
            <a:rPr lang="en-US"/>
            <a:t>Origin</a:t>
          </a:r>
        </a:p>
      </dgm:t>
    </dgm:pt>
    <dgm:pt modelId="{84BD22E6-6D30-41AE-97A7-319799AE4148}" type="parTrans" cxnId="{4FA6B601-7E4F-44D0-AA43-BD2E3357412F}">
      <dgm:prSet/>
      <dgm:spPr/>
      <dgm:t>
        <a:bodyPr/>
        <a:lstStyle/>
        <a:p>
          <a:endParaRPr lang="en-US"/>
        </a:p>
      </dgm:t>
    </dgm:pt>
    <dgm:pt modelId="{1164FF91-17F0-4B12-B1D8-9FC54CE221C3}" type="sibTrans" cxnId="{4FA6B601-7E4F-44D0-AA43-BD2E3357412F}">
      <dgm:prSet/>
      <dgm:spPr/>
      <dgm:t>
        <a:bodyPr/>
        <a:lstStyle/>
        <a:p>
          <a:endParaRPr lang="en-US"/>
        </a:p>
      </dgm:t>
    </dgm:pt>
    <dgm:pt modelId="{7E647AAB-5D5B-4CF8-AB73-CB9301621EDE}">
      <dgm:prSet/>
      <dgm:spPr/>
      <dgm:t>
        <a:bodyPr/>
        <a:lstStyle/>
        <a:p>
          <a:r>
            <a:rPr lang="en-US"/>
            <a:t>Commit (verb &amp; noun)</a:t>
          </a:r>
        </a:p>
      </dgm:t>
    </dgm:pt>
    <dgm:pt modelId="{8474F808-C44F-4A1A-B636-0DBFFA1B9567}" type="parTrans" cxnId="{16547FC4-1427-44AD-A596-C4CC1FC88483}">
      <dgm:prSet/>
      <dgm:spPr/>
      <dgm:t>
        <a:bodyPr/>
        <a:lstStyle/>
        <a:p>
          <a:endParaRPr lang="en-US"/>
        </a:p>
      </dgm:t>
    </dgm:pt>
    <dgm:pt modelId="{B3582A94-221E-47E1-B299-5A0EEE7C7DC2}" type="sibTrans" cxnId="{16547FC4-1427-44AD-A596-C4CC1FC88483}">
      <dgm:prSet/>
      <dgm:spPr/>
      <dgm:t>
        <a:bodyPr/>
        <a:lstStyle/>
        <a:p>
          <a:endParaRPr lang="en-US"/>
        </a:p>
      </dgm:t>
    </dgm:pt>
    <dgm:pt modelId="{954ECE9A-666C-4E7A-BAB1-615E2A054EF4}">
      <dgm:prSet/>
      <dgm:spPr/>
      <dgm:t>
        <a:bodyPr/>
        <a:lstStyle/>
        <a:p>
          <a:r>
            <a:rPr lang="en-US"/>
            <a:t>Branch</a:t>
          </a:r>
        </a:p>
      </dgm:t>
    </dgm:pt>
    <dgm:pt modelId="{EC6296C4-69F9-41BE-A297-130D178908AB}" type="parTrans" cxnId="{252AD44B-8AAD-4907-A5E4-18F1CC804B62}">
      <dgm:prSet/>
      <dgm:spPr/>
      <dgm:t>
        <a:bodyPr/>
        <a:lstStyle/>
        <a:p>
          <a:endParaRPr lang="en-US"/>
        </a:p>
      </dgm:t>
    </dgm:pt>
    <dgm:pt modelId="{9F267EC7-8963-4893-96EF-C0DDE5114DFF}" type="sibTrans" cxnId="{252AD44B-8AAD-4907-A5E4-18F1CC804B62}">
      <dgm:prSet/>
      <dgm:spPr/>
      <dgm:t>
        <a:bodyPr/>
        <a:lstStyle/>
        <a:p>
          <a:endParaRPr lang="en-US"/>
        </a:p>
      </dgm:t>
    </dgm:pt>
    <dgm:pt modelId="{14601075-D5C5-4114-B13D-13C617B32A6F}">
      <dgm:prSet/>
      <dgm:spPr/>
      <dgm:t>
        <a:bodyPr/>
        <a:lstStyle/>
        <a:p>
          <a:r>
            <a:rPr lang="en-US"/>
            <a:t>Milestone</a:t>
          </a:r>
        </a:p>
      </dgm:t>
    </dgm:pt>
    <dgm:pt modelId="{98609489-DB8E-4CD3-A539-8D195EF90232}" type="parTrans" cxnId="{419FB695-0D11-47BA-BA97-4C487A35EF6B}">
      <dgm:prSet/>
      <dgm:spPr/>
      <dgm:t>
        <a:bodyPr/>
        <a:lstStyle/>
        <a:p>
          <a:endParaRPr lang="en-US"/>
        </a:p>
      </dgm:t>
    </dgm:pt>
    <dgm:pt modelId="{DF4BC9F0-FC93-4853-8D6B-E09E984437F0}" type="sibTrans" cxnId="{419FB695-0D11-47BA-BA97-4C487A35EF6B}">
      <dgm:prSet/>
      <dgm:spPr/>
      <dgm:t>
        <a:bodyPr/>
        <a:lstStyle/>
        <a:p>
          <a:endParaRPr lang="en-US"/>
        </a:p>
      </dgm:t>
    </dgm:pt>
    <dgm:pt modelId="{585C5CC2-9C52-4E8C-AC7E-CC1C595D1E21}">
      <dgm:prSet/>
      <dgm:spPr/>
      <dgm:t>
        <a:bodyPr/>
        <a:lstStyle/>
        <a:p>
          <a:r>
            <a:rPr lang="en-US"/>
            <a:t>Issue</a:t>
          </a:r>
        </a:p>
      </dgm:t>
    </dgm:pt>
    <dgm:pt modelId="{A7C2EEDA-1ABD-4B83-AAF8-400105387FCC}" type="parTrans" cxnId="{D51531C0-ACE5-4729-8316-B2D8CFC5A74A}">
      <dgm:prSet/>
      <dgm:spPr/>
      <dgm:t>
        <a:bodyPr/>
        <a:lstStyle/>
        <a:p>
          <a:endParaRPr lang="en-US"/>
        </a:p>
      </dgm:t>
    </dgm:pt>
    <dgm:pt modelId="{309583F4-CC6C-4611-AED2-B322547822FC}" type="sibTrans" cxnId="{D51531C0-ACE5-4729-8316-B2D8CFC5A74A}">
      <dgm:prSet/>
      <dgm:spPr/>
      <dgm:t>
        <a:bodyPr/>
        <a:lstStyle/>
        <a:p>
          <a:endParaRPr lang="en-US"/>
        </a:p>
      </dgm:t>
    </dgm:pt>
    <dgm:pt modelId="{2ACC8BCD-C727-4E56-9DFF-7EC3BDD5E7A8}">
      <dgm:prSet/>
      <dgm:spPr/>
      <dgm:t>
        <a:bodyPr/>
        <a:lstStyle/>
        <a:p>
          <a:r>
            <a:rPr lang="en-US"/>
            <a:t>upstream</a:t>
          </a:r>
        </a:p>
      </dgm:t>
    </dgm:pt>
    <dgm:pt modelId="{66058C81-58A2-493A-8181-B20B55F1E75A}" type="parTrans" cxnId="{FAAE79FB-1FE5-4FE4-B5E3-B52F3A997D46}">
      <dgm:prSet/>
      <dgm:spPr/>
      <dgm:t>
        <a:bodyPr/>
        <a:lstStyle/>
        <a:p>
          <a:endParaRPr lang="en-US"/>
        </a:p>
      </dgm:t>
    </dgm:pt>
    <dgm:pt modelId="{F2569B8F-DD60-4B17-88F9-AD8571050C02}" type="sibTrans" cxnId="{FAAE79FB-1FE5-4FE4-B5E3-B52F3A997D46}">
      <dgm:prSet/>
      <dgm:spPr/>
      <dgm:t>
        <a:bodyPr/>
        <a:lstStyle/>
        <a:p>
          <a:endParaRPr lang="en-US"/>
        </a:p>
      </dgm:t>
    </dgm:pt>
    <dgm:pt modelId="{775C5D45-6CC9-4B0B-B2BA-20EC1FE6228C}">
      <dgm:prSet/>
      <dgm:spPr/>
      <dgm:t>
        <a:bodyPr/>
        <a:lstStyle/>
        <a:p>
          <a:r>
            <a:rPr lang="en-US"/>
            <a:t>repository</a:t>
          </a:r>
        </a:p>
      </dgm:t>
    </dgm:pt>
    <dgm:pt modelId="{BDE3AB7D-33DC-49C9-9B34-CE8459B0880C}" type="parTrans" cxnId="{38A5FE5F-7915-4600-8B37-E70B0539BF43}">
      <dgm:prSet/>
      <dgm:spPr/>
      <dgm:t>
        <a:bodyPr/>
        <a:lstStyle/>
        <a:p>
          <a:endParaRPr lang="en-US"/>
        </a:p>
      </dgm:t>
    </dgm:pt>
    <dgm:pt modelId="{5C9C114E-ECD0-4A84-BA4E-7710325EE952}" type="sibTrans" cxnId="{38A5FE5F-7915-4600-8B37-E70B0539BF43}">
      <dgm:prSet/>
      <dgm:spPr/>
      <dgm:t>
        <a:bodyPr/>
        <a:lstStyle/>
        <a:p>
          <a:endParaRPr lang="en-US"/>
        </a:p>
      </dgm:t>
    </dgm:pt>
    <dgm:pt modelId="{FE875D5B-4D36-4E88-AF01-1F04796207C0}" type="pres">
      <dgm:prSet presAssocID="{EF024344-5634-4261-B39E-47C66434C224}" presName="compositeShape" presStyleCnt="0">
        <dgm:presLayoutVars>
          <dgm:dir/>
          <dgm:resizeHandles/>
        </dgm:presLayoutVars>
      </dgm:prSet>
      <dgm:spPr/>
    </dgm:pt>
    <dgm:pt modelId="{60B63D0D-C91A-4629-9D6F-F73F8CAF0173}" type="pres">
      <dgm:prSet presAssocID="{EF024344-5634-4261-B39E-47C66434C224}" presName="pyramid" presStyleLbl="node1" presStyleIdx="0" presStyleCnt="1"/>
      <dgm:spPr/>
    </dgm:pt>
    <dgm:pt modelId="{5B445EB0-422A-47B3-86F1-88349270CA38}" type="pres">
      <dgm:prSet presAssocID="{EF024344-5634-4261-B39E-47C66434C224}" presName="theList" presStyleCnt="0"/>
      <dgm:spPr/>
    </dgm:pt>
    <dgm:pt modelId="{5FC8FB61-DFF5-4DED-8349-8D069CA5D362}" type="pres">
      <dgm:prSet presAssocID="{1E8FFCFF-A875-464B-96A9-A8CB779BE321}" presName="aNode" presStyleLbl="fgAcc1" presStyleIdx="0" presStyleCnt="14">
        <dgm:presLayoutVars>
          <dgm:bulletEnabled val="1"/>
        </dgm:presLayoutVars>
      </dgm:prSet>
      <dgm:spPr/>
    </dgm:pt>
    <dgm:pt modelId="{8E3E7A9E-9827-4A36-B1F6-4F4B1BFC9CAA}" type="pres">
      <dgm:prSet presAssocID="{1E8FFCFF-A875-464B-96A9-A8CB779BE321}" presName="aSpace" presStyleCnt="0"/>
      <dgm:spPr/>
    </dgm:pt>
    <dgm:pt modelId="{2DA902F6-302D-435B-9197-5C62D40A2550}" type="pres">
      <dgm:prSet presAssocID="{9B2118BE-208F-47D9-A363-D7CD180FA226}" presName="aNode" presStyleLbl="fgAcc1" presStyleIdx="1" presStyleCnt="14">
        <dgm:presLayoutVars>
          <dgm:bulletEnabled val="1"/>
        </dgm:presLayoutVars>
      </dgm:prSet>
      <dgm:spPr/>
    </dgm:pt>
    <dgm:pt modelId="{1CD6E185-62DA-46F6-97ED-252DDBD1A5B4}" type="pres">
      <dgm:prSet presAssocID="{9B2118BE-208F-47D9-A363-D7CD180FA226}" presName="aSpace" presStyleCnt="0"/>
      <dgm:spPr/>
    </dgm:pt>
    <dgm:pt modelId="{0BD8806A-D009-435D-AF1B-4478526C266B}" type="pres">
      <dgm:prSet presAssocID="{782FDF2C-07A2-4E44-B23E-E93A3A6E62C8}" presName="aNode" presStyleLbl="fgAcc1" presStyleIdx="2" presStyleCnt="14">
        <dgm:presLayoutVars>
          <dgm:bulletEnabled val="1"/>
        </dgm:presLayoutVars>
      </dgm:prSet>
      <dgm:spPr/>
    </dgm:pt>
    <dgm:pt modelId="{4ACB00D4-E11F-42BF-9186-9A254B5A2DDA}" type="pres">
      <dgm:prSet presAssocID="{782FDF2C-07A2-4E44-B23E-E93A3A6E62C8}" presName="aSpace" presStyleCnt="0"/>
      <dgm:spPr/>
    </dgm:pt>
    <dgm:pt modelId="{B87EB5D3-2DEF-43C1-81A0-43B7FF8F73C0}" type="pres">
      <dgm:prSet presAssocID="{06A66645-422D-41F7-9A3E-68E338CD50DB}" presName="aNode" presStyleLbl="fgAcc1" presStyleIdx="3" presStyleCnt="14">
        <dgm:presLayoutVars>
          <dgm:bulletEnabled val="1"/>
        </dgm:presLayoutVars>
      </dgm:prSet>
      <dgm:spPr/>
    </dgm:pt>
    <dgm:pt modelId="{114D0474-2B32-4FAF-9425-924A5949321D}" type="pres">
      <dgm:prSet presAssocID="{06A66645-422D-41F7-9A3E-68E338CD50DB}" presName="aSpace" presStyleCnt="0"/>
      <dgm:spPr/>
    </dgm:pt>
    <dgm:pt modelId="{FE119F7F-675D-41DA-AD2C-35E2E46B5AAA}" type="pres">
      <dgm:prSet presAssocID="{F691D6F3-F0B3-48C4-9DC0-559368148250}" presName="aNode" presStyleLbl="fgAcc1" presStyleIdx="4" presStyleCnt="14">
        <dgm:presLayoutVars>
          <dgm:bulletEnabled val="1"/>
        </dgm:presLayoutVars>
      </dgm:prSet>
      <dgm:spPr/>
    </dgm:pt>
    <dgm:pt modelId="{146DE498-8D9B-4D2C-BC49-B95DE967047F}" type="pres">
      <dgm:prSet presAssocID="{F691D6F3-F0B3-48C4-9DC0-559368148250}" presName="aSpace" presStyleCnt="0"/>
      <dgm:spPr/>
    </dgm:pt>
    <dgm:pt modelId="{2FF79896-38D0-4E77-BAA6-3EEC9776D338}" type="pres">
      <dgm:prSet presAssocID="{AFEFBC9E-C3C6-41E4-B852-96E60B78297E}" presName="aNode" presStyleLbl="fgAcc1" presStyleIdx="5" presStyleCnt="14">
        <dgm:presLayoutVars>
          <dgm:bulletEnabled val="1"/>
        </dgm:presLayoutVars>
      </dgm:prSet>
      <dgm:spPr/>
    </dgm:pt>
    <dgm:pt modelId="{E74496CF-2808-4A12-BA60-2C1CAC1AAD17}" type="pres">
      <dgm:prSet presAssocID="{AFEFBC9E-C3C6-41E4-B852-96E60B78297E}" presName="aSpace" presStyleCnt="0"/>
      <dgm:spPr/>
    </dgm:pt>
    <dgm:pt modelId="{CF929145-77E0-4B2D-A0D5-8F8BD37A71E1}" type="pres">
      <dgm:prSet presAssocID="{E6D9833B-A3FB-466D-9ED8-0E56B6553B2C}" presName="aNode" presStyleLbl="fgAcc1" presStyleIdx="6" presStyleCnt="14">
        <dgm:presLayoutVars>
          <dgm:bulletEnabled val="1"/>
        </dgm:presLayoutVars>
      </dgm:prSet>
      <dgm:spPr/>
    </dgm:pt>
    <dgm:pt modelId="{6271AEA5-ADED-4F26-9815-B805E6889275}" type="pres">
      <dgm:prSet presAssocID="{E6D9833B-A3FB-466D-9ED8-0E56B6553B2C}" presName="aSpace" presStyleCnt="0"/>
      <dgm:spPr/>
    </dgm:pt>
    <dgm:pt modelId="{0A954BCF-F5E1-423F-A21D-A37B8451A173}" type="pres">
      <dgm:prSet presAssocID="{8AE5CB5A-D2B2-49F5-9576-5E48C6A3710A}" presName="aNode" presStyleLbl="fgAcc1" presStyleIdx="7" presStyleCnt="14">
        <dgm:presLayoutVars>
          <dgm:bulletEnabled val="1"/>
        </dgm:presLayoutVars>
      </dgm:prSet>
      <dgm:spPr/>
    </dgm:pt>
    <dgm:pt modelId="{40563B65-698A-4ABC-B98A-0CE5345B7241}" type="pres">
      <dgm:prSet presAssocID="{8AE5CB5A-D2B2-49F5-9576-5E48C6A3710A}" presName="aSpace" presStyleCnt="0"/>
      <dgm:spPr/>
    </dgm:pt>
    <dgm:pt modelId="{DEF960FE-EF20-4E01-806C-39D98059A938}" type="pres">
      <dgm:prSet presAssocID="{7E647AAB-5D5B-4CF8-AB73-CB9301621EDE}" presName="aNode" presStyleLbl="fgAcc1" presStyleIdx="8" presStyleCnt="14">
        <dgm:presLayoutVars>
          <dgm:bulletEnabled val="1"/>
        </dgm:presLayoutVars>
      </dgm:prSet>
      <dgm:spPr/>
    </dgm:pt>
    <dgm:pt modelId="{F7C7F200-6AD6-4277-A46A-1E39E78F3AD5}" type="pres">
      <dgm:prSet presAssocID="{7E647AAB-5D5B-4CF8-AB73-CB9301621EDE}" presName="aSpace" presStyleCnt="0"/>
      <dgm:spPr/>
    </dgm:pt>
    <dgm:pt modelId="{3834F4CE-3B1F-4491-81F2-842F5EECC2B2}" type="pres">
      <dgm:prSet presAssocID="{954ECE9A-666C-4E7A-BAB1-615E2A054EF4}" presName="aNode" presStyleLbl="fgAcc1" presStyleIdx="9" presStyleCnt="14">
        <dgm:presLayoutVars>
          <dgm:bulletEnabled val="1"/>
        </dgm:presLayoutVars>
      </dgm:prSet>
      <dgm:spPr/>
    </dgm:pt>
    <dgm:pt modelId="{D663F92B-F898-4293-85E2-F7EBC034895E}" type="pres">
      <dgm:prSet presAssocID="{954ECE9A-666C-4E7A-BAB1-615E2A054EF4}" presName="aSpace" presStyleCnt="0"/>
      <dgm:spPr/>
    </dgm:pt>
    <dgm:pt modelId="{7EBE339E-2951-4487-88F0-2EABB1FE6F4A}" type="pres">
      <dgm:prSet presAssocID="{14601075-D5C5-4114-B13D-13C617B32A6F}" presName="aNode" presStyleLbl="fgAcc1" presStyleIdx="10" presStyleCnt="14">
        <dgm:presLayoutVars>
          <dgm:bulletEnabled val="1"/>
        </dgm:presLayoutVars>
      </dgm:prSet>
      <dgm:spPr/>
    </dgm:pt>
    <dgm:pt modelId="{EE47554B-9E78-4609-8765-D6C9FF9AA52E}" type="pres">
      <dgm:prSet presAssocID="{14601075-D5C5-4114-B13D-13C617B32A6F}" presName="aSpace" presStyleCnt="0"/>
      <dgm:spPr/>
    </dgm:pt>
    <dgm:pt modelId="{B48856CF-D95B-4005-926C-E6BCEE611C56}" type="pres">
      <dgm:prSet presAssocID="{585C5CC2-9C52-4E8C-AC7E-CC1C595D1E21}" presName="aNode" presStyleLbl="fgAcc1" presStyleIdx="11" presStyleCnt="14">
        <dgm:presLayoutVars>
          <dgm:bulletEnabled val="1"/>
        </dgm:presLayoutVars>
      </dgm:prSet>
      <dgm:spPr/>
    </dgm:pt>
    <dgm:pt modelId="{79FD1F69-3EA3-47F8-83F1-EC0FD066B8DB}" type="pres">
      <dgm:prSet presAssocID="{585C5CC2-9C52-4E8C-AC7E-CC1C595D1E21}" presName="aSpace" presStyleCnt="0"/>
      <dgm:spPr/>
    </dgm:pt>
    <dgm:pt modelId="{CFEE99ED-FF8B-4607-BDE5-DDD8B95DE20A}" type="pres">
      <dgm:prSet presAssocID="{2ACC8BCD-C727-4E56-9DFF-7EC3BDD5E7A8}" presName="aNode" presStyleLbl="fgAcc1" presStyleIdx="12" presStyleCnt="14">
        <dgm:presLayoutVars>
          <dgm:bulletEnabled val="1"/>
        </dgm:presLayoutVars>
      </dgm:prSet>
      <dgm:spPr/>
    </dgm:pt>
    <dgm:pt modelId="{5A70C4DB-44CC-4DE8-8357-D894F48A97F6}" type="pres">
      <dgm:prSet presAssocID="{2ACC8BCD-C727-4E56-9DFF-7EC3BDD5E7A8}" presName="aSpace" presStyleCnt="0"/>
      <dgm:spPr/>
    </dgm:pt>
    <dgm:pt modelId="{664C4401-B2D4-42A3-B5C6-3730353D6D72}" type="pres">
      <dgm:prSet presAssocID="{775C5D45-6CC9-4B0B-B2BA-20EC1FE6228C}" presName="aNode" presStyleLbl="fgAcc1" presStyleIdx="13" presStyleCnt="14">
        <dgm:presLayoutVars>
          <dgm:bulletEnabled val="1"/>
        </dgm:presLayoutVars>
      </dgm:prSet>
      <dgm:spPr/>
    </dgm:pt>
    <dgm:pt modelId="{40B3E21D-1526-43C6-A365-96B2EEBF697D}" type="pres">
      <dgm:prSet presAssocID="{775C5D45-6CC9-4B0B-B2BA-20EC1FE6228C}" presName="aSpace" presStyleCnt="0"/>
      <dgm:spPr/>
    </dgm:pt>
  </dgm:ptLst>
  <dgm:cxnLst>
    <dgm:cxn modelId="{4FA6B601-7E4F-44D0-AA43-BD2E3357412F}" srcId="{EF024344-5634-4261-B39E-47C66434C224}" destId="{8AE5CB5A-D2B2-49F5-9576-5E48C6A3710A}" srcOrd="7" destOrd="0" parTransId="{84BD22E6-6D30-41AE-97A7-319799AE4148}" sibTransId="{1164FF91-17F0-4B12-B1D8-9FC54CE221C3}"/>
    <dgm:cxn modelId="{D7F4E30B-139F-4EFF-8DCD-E4A75F8CC66C}" type="presOf" srcId="{954ECE9A-666C-4E7A-BAB1-615E2A054EF4}" destId="{3834F4CE-3B1F-4491-81F2-842F5EECC2B2}" srcOrd="0" destOrd="0" presId="urn:microsoft.com/office/officeart/2005/8/layout/pyramid2"/>
    <dgm:cxn modelId="{71264512-C89B-47A6-A3BC-CEC7E595D12E}" type="presOf" srcId="{EF024344-5634-4261-B39E-47C66434C224}" destId="{FE875D5B-4D36-4E88-AF01-1F04796207C0}" srcOrd="0" destOrd="0" presId="urn:microsoft.com/office/officeart/2005/8/layout/pyramid2"/>
    <dgm:cxn modelId="{89EA1C13-D2AC-467E-A5EB-F6C1AEB802DB}" type="presOf" srcId="{F691D6F3-F0B3-48C4-9DC0-559368148250}" destId="{FE119F7F-675D-41DA-AD2C-35E2E46B5AAA}" srcOrd="0" destOrd="0" presId="urn:microsoft.com/office/officeart/2005/8/layout/pyramid2"/>
    <dgm:cxn modelId="{7A228625-836A-4AE7-867A-39F530AC4899}" srcId="{EF024344-5634-4261-B39E-47C66434C224}" destId="{F691D6F3-F0B3-48C4-9DC0-559368148250}" srcOrd="4" destOrd="0" parTransId="{AD685D94-DE8E-4A0F-B5D2-2A5D422EF009}" sibTransId="{4623FDF0-5A50-4EBD-8E2E-570C845DA6D0}"/>
    <dgm:cxn modelId="{92AC4939-E0F3-437B-99AA-83184BDB1508}" type="presOf" srcId="{8AE5CB5A-D2B2-49F5-9576-5E48C6A3710A}" destId="{0A954BCF-F5E1-423F-A21D-A37B8451A173}" srcOrd="0" destOrd="0" presId="urn:microsoft.com/office/officeart/2005/8/layout/pyramid2"/>
    <dgm:cxn modelId="{38A5FE5F-7915-4600-8B37-E70B0539BF43}" srcId="{EF024344-5634-4261-B39E-47C66434C224}" destId="{775C5D45-6CC9-4B0B-B2BA-20EC1FE6228C}" srcOrd="13" destOrd="0" parTransId="{BDE3AB7D-33DC-49C9-9B34-CE8459B0880C}" sibTransId="{5C9C114E-ECD0-4A84-BA4E-7710325EE952}"/>
    <dgm:cxn modelId="{A7DF3266-98FC-41D2-B980-C48E27255F6B}" srcId="{EF024344-5634-4261-B39E-47C66434C224}" destId="{9B2118BE-208F-47D9-A363-D7CD180FA226}" srcOrd="1" destOrd="0" parTransId="{3F3A750A-141C-4773-9845-CAF0D26E0379}" sibTransId="{DA8276C6-A7D8-4E4C-BD42-5AFF16311AFA}"/>
    <dgm:cxn modelId="{F4027A49-01AB-4EE0-87DF-67D97E15F4DB}" type="presOf" srcId="{AFEFBC9E-C3C6-41E4-B852-96E60B78297E}" destId="{2FF79896-38D0-4E77-BAA6-3EEC9776D338}" srcOrd="0" destOrd="0" presId="urn:microsoft.com/office/officeart/2005/8/layout/pyramid2"/>
    <dgm:cxn modelId="{F19E934A-C55D-4060-BA82-89B2887D1ACB}" type="presOf" srcId="{585C5CC2-9C52-4E8C-AC7E-CC1C595D1E21}" destId="{B48856CF-D95B-4005-926C-E6BCEE611C56}" srcOrd="0" destOrd="0" presId="urn:microsoft.com/office/officeart/2005/8/layout/pyramid2"/>
    <dgm:cxn modelId="{252AD44B-8AAD-4907-A5E4-18F1CC804B62}" srcId="{EF024344-5634-4261-B39E-47C66434C224}" destId="{954ECE9A-666C-4E7A-BAB1-615E2A054EF4}" srcOrd="9" destOrd="0" parTransId="{EC6296C4-69F9-41BE-A297-130D178908AB}" sibTransId="{9F267EC7-8963-4893-96EF-C0DDE5114DFF}"/>
    <dgm:cxn modelId="{D165514F-75DD-4D76-9E3E-4341A41BF86C}" srcId="{EF024344-5634-4261-B39E-47C66434C224}" destId="{06A66645-422D-41F7-9A3E-68E338CD50DB}" srcOrd="3" destOrd="0" parTransId="{8919CF94-1ECF-4C8E-86E7-EB4873164BA3}" sibTransId="{29024874-02E5-4CAE-8EA1-C7D261128596}"/>
    <dgm:cxn modelId="{11953A53-4F87-465E-8E23-E1C7D8A94101}" type="presOf" srcId="{14601075-D5C5-4114-B13D-13C617B32A6F}" destId="{7EBE339E-2951-4487-88F0-2EABB1FE6F4A}" srcOrd="0" destOrd="0" presId="urn:microsoft.com/office/officeart/2005/8/layout/pyramid2"/>
    <dgm:cxn modelId="{1849EE80-937D-46C9-B453-E34D49F75174}" srcId="{EF024344-5634-4261-B39E-47C66434C224}" destId="{E6D9833B-A3FB-466D-9ED8-0E56B6553B2C}" srcOrd="6" destOrd="0" parTransId="{8E1639EC-A5B0-4D8D-B438-18C88490D44D}" sibTransId="{0516C762-6266-4602-AF21-D7D70D102B7D}"/>
    <dgm:cxn modelId="{419FB695-0D11-47BA-BA97-4C487A35EF6B}" srcId="{EF024344-5634-4261-B39E-47C66434C224}" destId="{14601075-D5C5-4114-B13D-13C617B32A6F}" srcOrd="10" destOrd="0" parTransId="{98609489-DB8E-4CD3-A539-8D195EF90232}" sibTransId="{DF4BC9F0-FC93-4853-8D6B-E09E984437F0}"/>
    <dgm:cxn modelId="{96003099-AB3E-4CA8-8335-A73C0828E7B3}" type="presOf" srcId="{E6D9833B-A3FB-466D-9ED8-0E56B6553B2C}" destId="{CF929145-77E0-4B2D-A0D5-8F8BD37A71E1}" srcOrd="0" destOrd="0" presId="urn:microsoft.com/office/officeart/2005/8/layout/pyramid2"/>
    <dgm:cxn modelId="{3C6B77AD-1314-4A64-81BB-DDB361E47B93}" type="presOf" srcId="{775C5D45-6CC9-4B0B-B2BA-20EC1FE6228C}" destId="{664C4401-B2D4-42A3-B5C6-3730353D6D72}" srcOrd="0" destOrd="0" presId="urn:microsoft.com/office/officeart/2005/8/layout/pyramid2"/>
    <dgm:cxn modelId="{2D5DB0B5-C4AD-44A6-A3DF-6B994426842C}" srcId="{EF024344-5634-4261-B39E-47C66434C224}" destId="{AFEFBC9E-C3C6-41E4-B852-96E60B78297E}" srcOrd="5" destOrd="0" parTransId="{1B033F15-BF02-49C6-ADED-37F4B3D88D84}" sibTransId="{3659E1DE-768D-4F86-88E2-3A1115C4FB9B}"/>
    <dgm:cxn modelId="{C9EF75BB-3AB8-4D34-8B2A-6D6B93576473}" srcId="{EF024344-5634-4261-B39E-47C66434C224}" destId="{782FDF2C-07A2-4E44-B23E-E93A3A6E62C8}" srcOrd="2" destOrd="0" parTransId="{E932E21A-C282-4DC0-857D-C96ABD2D988A}" sibTransId="{1A269D69-0467-482D-944F-A12C9DDB92B1}"/>
    <dgm:cxn modelId="{D51531C0-ACE5-4729-8316-B2D8CFC5A74A}" srcId="{EF024344-5634-4261-B39E-47C66434C224}" destId="{585C5CC2-9C52-4E8C-AC7E-CC1C595D1E21}" srcOrd="11" destOrd="0" parTransId="{A7C2EEDA-1ABD-4B83-AAF8-400105387FCC}" sibTransId="{309583F4-CC6C-4611-AED2-B322547822FC}"/>
    <dgm:cxn modelId="{B9E440C0-3A27-4B9D-8EFC-5C6BC38226D3}" type="presOf" srcId="{1E8FFCFF-A875-464B-96A9-A8CB779BE321}" destId="{5FC8FB61-DFF5-4DED-8349-8D069CA5D362}" srcOrd="0" destOrd="0" presId="urn:microsoft.com/office/officeart/2005/8/layout/pyramid2"/>
    <dgm:cxn modelId="{16547FC4-1427-44AD-A596-C4CC1FC88483}" srcId="{EF024344-5634-4261-B39E-47C66434C224}" destId="{7E647AAB-5D5B-4CF8-AB73-CB9301621EDE}" srcOrd="8" destOrd="0" parTransId="{8474F808-C44F-4A1A-B636-0DBFFA1B9567}" sibTransId="{B3582A94-221E-47E1-B299-5A0EEE7C7DC2}"/>
    <dgm:cxn modelId="{78F68BC6-2029-481B-8CB3-BDD21A5FE3D1}" type="presOf" srcId="{9B2118BE-208F-47D9-A363-D7CD180FA226}" destId="{2DA902F6-302D-435B-9197-5C62D40A2550}" srcOrd="0" destOrd="0" presId="urn:microsoft.com/office/officeart/2005/8/layout/pyramid2"/>
    <dgm:cxn modelId="{451118C9-16EA-43D5-8E8C-CE1459B464CB}" type="presOf" srcId="{782FDF2C-07A2-4E44-B23E-E93A3A6E62C8}" destId="{0BD8806A-D009-435D-AF1B-4478526C266B}" srcOrd="0" destOrd="0" presId="urn:microsoft.com/office/officeart/2005/8/layout/pyramid2"/>
    <dgm:cxn modelId="{ECE42BCE-4651-4429-B63C-DBCC41841323}" type="presOf" srcId="{7E647AAB-5D5B-4CF8-AB73-CB9301621EDE}" destId="{DEF960FE-EF20-4E01-806C-39D98059A938}" srcOrd="0" destOrd="0" presId="urn:microsoft.com/office/officeart/2005/8/layout/pyramid2"/>
    <dgm:cxn modelId="{AE9560CE-16A2-4AD9-AEF0-779604C3148D}" type="presOf" srcId="{06A66645-422D-41F7-9A3E-68E338CD50DB}" destId="{B87EB5D3-2DEF-43C1-81A0-43B7FF8F73C0}" srcOrd="0" destOrd="0" presId="urn:microsoft.com/office/officeart/2005/8/layout/pyramid2"/>
    <dgm:cxn modelId="{D73E4AE8-2F0A-4B46-A0F6-460FD01B5D7D}" srcId="{EF024344-5634-4261-B39E-47C66434C224}" destId="{1E8FFCFF-A875-464B-96A9-A8CB779BE321}" srcOrd="0" destOrd="0" parTransId="{6AA500AB-5547-4BBE-B389-F33E5D6D9B22}" sibTransId="{2BBDDD63-7B54-4A97-A14A-DC2B5028B6F5}"/>
    <dgm:cxn modelId="{B69390EE-9DFC-43A1-AC22-58AE0C5B9363}" type="presOf" srcId="{2ACC8BCD-C727-4E56-9DFF-7EC3BDD5E7A8}" destId="{CFEE99ED-FF8B-4607-BDE5-DDD8B95DE20A}" srcOrd="0" destOrd="0" presId="urn:microsoft.com/office/officeart/2005/8/layout/pyramid2"/>
    <dgm:cxn modelId="{FAAE79FB-1FE5-4FE4-B5E3-B52F3A997D46}" srcId="{EF024344-5634-4261-B39E-47C66434C224}" destId="{2ACC8BCD-C727-4E56-9DFF-7EC3BDD5E7A8}" srcOrd="12" destOrd="0" parTransId="{66058C81-58A2-493A-8181-B20B55F1E75A}" sibTransId="{F2569B8F-DD60-4B17-88F9-AD8571050C02}"/>
    <dgm:cxn modelId="{AE389E5A-F183-405F-94B4-859C70682C08}" type="presParOf" srcId="{FE875D5B-4D36-4E88-AF01-1F04796207C0}" destId="{60B63D0D-C91A-4629-9D6F-F73F8CAF0173}" srcOrd="0" destOrd="0" presId="urn:microsoft.com/office/officeart/2005/8/layout/pyramid2"/>
    <dgm:cxn modelId="{0B921A9C-312F-48F9-9DF4-20D9F9447E0C}" type="presParOf" srcId="{FE875D5B-4D36-4E88-AF01-1F04796207C0}" destId="{5B445EB0-422A-47B3-86F1-88349270CA38}" srcOrd="1" destOrd="0" presId="urn:microsoft.com/office/officeart/2005/8/layout/pyramid2"/>
    <dgm:cxn modelId="{D4F1AED7-0766-42C0-9050-924D5625AF04}" type="presParOf" srcId="{5B445EB0-422A-47B3-86F1-88349270CA38}" destId="{5FC8FB61-DFF5-4DED-8349-8D069CA5D362}" srcOrd="0" destOrd="0" presId="urn:microsoft.com/office/officeart/2005/8/layout/pyramid2"/>
    <dgm:cxn modelId="{81CE51FA-0417-464D-A2C8-117D1BC70B21}" type="presParOf" srcId="{5B445EB0-422A-47B3-86F1-88349270CA38}" destId="{8E3E7A9E-9827-4A36-B1F6-4F4B1BFC9CAA}" srcOrd="1" destOrd="0" presId="urn:microsoft.com/office/officeart/2005/8/layout/pyramid2"/>
    <dgm:cxn modelId="{39366745-668C-4640-AC96-11403B1D4A65}" type="presParOf" srcId="{5B445EB0-422A-47B3-86F1-88349270CA38}" destId="{2DA902F6-302D-435B-9197-5C62D40A2550}" srcOrd="2" destOrd="0" presId="urn:microsoft.com/office/officeart/2005/8/layout/pyramid2"/>
    <dgm:cxn modelId="{4F4F2029-CD48-490E-8712-934C868816C4}" type="presParOf" srcId="{5B445EB0-422A-47B3-86F1-88349270CA38}" destId="{1CD6E185-62DA-46F6-97ED-252DDBD1A5B4}" srcOrd="3" destOrd="0" presId="urn:microsoft.com/office/officeart/2005/8/layout/pyramid2"/>
    <dgm:cxn modelId="{2966EFA0-F6C6-44FD-B8D3-13C80159C912}" type="presParOf" srcId="{5B445EB0-422A-47B3-86F1-88349270CA38}" destId="{0BD8806A-D009-435D-AF1B-4478526C266B}" srcOrd="4" destOrd="0" presId="urn:microsoft.com/office/officeart/2005/8/layout/pyramid2"/>
    <dgm:cxn modelId="{CB2E054F-2D77-4AAC-B83D-EB24BBE9A9DF}" type="presParOf" srcId="{5B445EB0-422A-47B3-86F1-88349270CA38}" destId="{4ACB00D4-E11F-42BF-9186-9A254B5A2DDA}" srcOrd="5" destOrd="0" presId="urn:microsoft.com/office/officeart/2005/8/layout/pyramid2"/>
    <dgm:cxn modelId="{F03E1BB3-1B61-472A-A68A-5187DC26C7E0}" type="presParOf" srcId="{5B445EB0-422A-47B3-86F1-88349270CA38}" destId="{B87EB5D3-2DEF-43C1-81A0-43B7FF8F73C0}" srcOrd="6" destOrd="0" presId="urn:microsoft.com/office/officeart/2005/8/layout/pyramid2"/>
    <dgm:cxn modelId="{B1C1CAD6-1E8F-441D-82E3-08EAF8B993FC}" type="presParOf" srcId="{5B445EB0-422A-47B3-86F1-88349270CA38}" destId="{114D0474-2B32-4FAF-9425-924A5949321D}" srcOrd="7" destOrd="0" presId="urn:microsoft.com/office/officeart/2005/8/layout/pyramid2"/>
    <dgm:cxn modelId="{3C0922DB-4171-409D-85BB-51143161084C}" type="presParOf" srcId="{5B445EB0-422A-47B3-86F1-88349270CA38}" destId="{FE119F7F-675D-41DA-AD2C-35E2E46B5AAA}" srcOrd="8" destOrd="0" presId="urn:microsoft.com/office/officeart/2005/8/layout/pyramid2"/>
    <dgm:cxn modelId="{627C7103-FA82-4D2A-B343-9190A4C58267}" type="presParOf" srcId="{5B445EB0-422A-47B3-86F1-88349270CA38}" destId="{146DE498-8D9B-4D2C-BC49-B95DE967047F}" srcOrd="9" destOrd="0" presId="urn:microsoft.com/office/officeart/2005/8/layout/pyramid2"/>
    <dgm:cxn modelId="{AE19137C-DCC6-4DF2-A762-E5B442853A7F}" type="presParOf" srcId="{5B445EB0-422A-47B3-86F1-88349270CA38}" destId="{2FF79896-38D0-4E77-BAA6-3EEC9776D338}" srcOrd="10" destOrd="0" presId="urn:microsoft.com/office/officeart/2005/8/layout/pyramid2"/>
    <dgm:cxn modelId="{22014AA9-B89B-4B47-B41E-121FDA804D60}" type="presParOf" srcId="{5B445EB0-422A-47B3-86F1-88349270CA38}" destId="{E74496CF-2808-4A12-BA60-2C1CAC1AAD17}" srcOrd="11" destOrd="0" presId="urn:microsoft.com/office/officeart/2005/8/layout/pyramid2"/>
    <dgm:cxn modelId="{895C76D0-4A1B-43E6-BC96-0442990BE5F4}" type="presParOf" srcId="{5B445EB0-422A-47B3-86F1-88349270CA38}" destId="{CF929145-77E0-4B2D-A0D5-8F8BD37A71E1}" srcOrd="12" destOrd="0" presId="urn:microsoft.com/office/officeart/2005/8/layout/pyramid2"/>
    <dgm:cxn modelId="{EDDF22FE-7F5F-44B0-BC04-25AF295FE624}" type="presParOf" srcId="{5B445EB0-422A-47B3-86F1-88349270CA38}" destId="{6271AEA5-ADED-4F26-9815-B805E6889275}" srcOrd="13" destOrd="0" presId="urn:microsoft.com/office/officeart/2005/8/layout/pyramid2"/>
    <dgm:cxn modelId="{E76F5E5E-203C-4DAD-AACA-31DDFB4A796C}" type="presParOf" srcId="{5B445EB0-422A-47B3-86F1-88349270CA38}" destId="{0A954BCF-F5E1-423F-A21D-A37B8451A173}" srcOrd="14" destOrd="0" presId="urn:microsoft.com/office/officeart/2005/8/layout/pyramid2"/>
    <dgm:cxn modelId="{8B6CCF1B-47CB-48C5-BD70-658CC6820917}" type="presParOf" srcId="{5B445EB0-422A-47B3-86F1-88349270CA38}" destId="{40563B65-698A-4ABC-B98A-0CE5345B7241}" srcOrd="15" destOrd="0" presId="urn:microsoft.com/office/officeart/2005/8/layout/pyramid2"/>
    <dgm:cxn modelId="{9FB7754A-D758-4DDF-8398-6BB9355E1FDB}" type="presParOf" srcId="{5B445EB0-422A-47B3-86F1-88349270CA38}" destId="{DEF960FE-EF20-4E01-806C-39D98059A938}" srcOrd="16" destOrd="0" presId="urn:microsoft.com/office/officeart/2005/8/layout/pyramid2"/>
    <dgm:cxn modelId="{EE0C4D24-12E8-4D70-B533-B85D6F672870}" type="presParOf" srcId="{5B445EB0-422A-47B3-86F1-88349270CA38}" destId="{F7C7F200-6AD6-4277-A46A-1E39E78F3AD5}" srcOrd="17" destOrd="0" presId="urn:microsoft.com/office/officeart/2005/8/layout/pyramid2"/>
    <dgm:cxn modelId="{1C58D331-EABF-42F4-B580-DA425D27444E}" type="presParOf" srcId="{5B445EB0-422A-47B3-86F1-88349270CA38}" destId="{3834F4CE-3B1F-4491-81F2-842F5EECC2B2}" srcOrd="18" destOrd="0" presId="urn:microsoft.com/office/officeart/2005/8/layout/pyramid2"/>
    <dgm:cxn modelId="{FF787384-C1C2-4D95-B97B-C3BC5719F1F4}" type="presParOf" srcId="{5B445EB0-422A-47B3-86F1-88349270CA38}" destId="{D663F92B-F898-4293-85E2-F7EBC034895E}" srcOrd="19" destOrd="0" presId="urn:microsoft.com/office/officeart/2005/8/layout/pyramid2"/>
    <dgm:cxn modelId="{6CC2410F-272D-41CA-959D-99A4B4B9A7C7}" type="presParOf" srcId="{5B445EB0-422A-47B3-86F1-88349270CA38}" destId="{7EBE339E-2951-4487-88F0-2EABB1FE6F4A}" srcOrd="20" destOrd="0" presId="urn:microsoft.com/office/officeart/2005/8/layout/pyramid2"/>
    <dgm:cxn modelId="{704CBF5B-46FD-4918-A229-B2BBE6ED8AF7}" type="presParOf" srcId="{5B445EB0-422A-47B3-86F1-88349270CA38}" destId="{EE47554B-9E78-4609-8765-D6C9FF9AA52E}" srcOrd="21" destOrd="0" presId="urn:microsoft.com/office/officeart/2005/8/layout/pyramid2"/>
    <dgm:cxn modelId="{BEBD4EBD-BD8A-48C3-A275-D0F6C437B86D}" type="presParOf" srcId="{5B445EB0-422A-47B3-86F1-88349270CA38}" destId="{B48856CF-D95B-4005-926C-E6BCEE611C56}" srcOrd="22" destOrd="0" presId="urn:microsoft.com/office/officeart/2005/8/layout/pyramid2"/>
    <dgm:cxn modelId="{29627BBC-40BF-47EB-97D7-C14E6F12F03E}" type="presParOf" srcId="{5B445EB0-422A-47B3-86F1-88349270CA38}" destId="{79FD1F69-3EA3-47F8-83F1-EC0FD066B8DB}" srcOrd="23" destOrd="0" presId="urn:microsoft.com/office/officeart/2005/8/layout/pyramid2"/>
    <dgm:cxn modelId="{70BCAD40-EDAE-4F6B-8732-4FACDF286DB6}" type="presParOf" srcId="{5B445EB0-422A-47B3-86F1-88349270CA38}" destId="{CFEE99ED-FF8B-4607-BDE5-DDD8B95DE20A}" srcOrd="24" destOrd="0" presId="urn:microsoft.com/office/officeart/2005/8/layout/pyramid2"/>
    <dgm:cxn modelId="{A412554C-7287-4691-A16E-EF613EA30C7D}" type="presParOf" srcId="{5B445EB0-422A-47B3-86F1-88349270CA38}" destId="{5A70C4DB-44CC-4DE8-8357-D894F48A97F6}" srcOrd="25" destOrd="0" presId="urn:microsoft.com/office/officeart/2005/8/layout/pyramid2"/>
    <dgm:cxn modelId="{4F4E98E5-4B42-4DB4-866F-384353D44FE6}" type="presParOf" srcId="{5B445EB0-422A-47B3-86F1-88349270CA38}" destId="{664C4401-B2D4-42A3-B5C6-3730353D6D72}" srcOrd="26" destOrd="0" presId="urn:microsoft.com/office/officeart/2005/8/layout/pyramid2"/>
    <dgm:cxn modelId="{DDCB3F8B-6844-4736-A77D-D5C164A6934C}" type="presParOf" srcId="{5B445EB0-422A-47B3-86F1-88349270CA38}" destId="{40B3E21D-1526-43C6-A365-96B2EEBF697D}" srcOrd="27" destOrd="0" presId="urn:microsoft.com/office/officeart/2005/8/layout/pyramid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2F5D43C-0855-48F7-B9E6-168938BC7F04}" type="doc">
      <dgm:prSet loTypeId="urn:microsoft.com/office/officeart/2005/8/layout/list1" loCatId="list" qsTypeId="urn:microsoft.com/office/officeart/2005/8/quickstyle/simple1" qsCatId="simple" csTypeId="urn:microsoft.com/office/officeart/2005/8/colors/accent1_2" csCatId="accent1"/>
      <dgm:spPr/>
      <dgm:t>
        <a:bodyPr/>
        <a:lstStyle/>
        <a:p>
          <a:endParaRPr lang="en-US"/>
        </a:p>
      </dgm:t>
    </dgm:pt>
    <dgm:pt modelId="{73F47DF6-9FDD-456E-B41D-DF053A4C5768}">
      <dgm:prSet/>
      <dgm:spPr/>
      <dgm:t>
        <a:bodyPr/>
        <a:lstStyle/>
        <a:p>
          <a:r>
            <a:rPr lang="en-US"/>
            <a:t>review</a:t>
          </a:r>
        </a:p>
      </dgm:t>
    </dgm:pt>
    <dgm:pt modelId="{45A88A32-E2F4-441E-BF7E-CFB72C8DD186}" type="parTrans" cxnId="{D60A12AB-D82C-49BB-812B-3124600D78D5}">
      <dgm:prSet/>
      <dgm:spPr/>
      <dgm:t>
        <a:bodyPr/>
        <a:lstStyle/>
        <a:p>
          <a:endParaRPr lang="en-US"/>
        </a:p>
      </dgm:t>
    </dgm:pt>
    <dgm:pt modelId="{924A49FA-0DED-4287-83F9-86558C541D0D}" type="sibTrans" cxnId="{D60A12AB-D82C-49BB-812B-3124600D78D5}">
      <dgm:prSet/>
      <dgm:spPr/>
      <dgm:t>
        <a:bodyPr/>
        <a:lstStyle/>
        <a:p>
          <a:endParaRPr lang="en-US"/>
        </a:p>
      </dgm:t>
    </dgm:pt>
    <dgm:pt modelId="{E65CE34E-9F33-4D31-A2EF-837FF2C4F408}">
      <dgm:prSet/>
      <dgm:spPr/>
      <dgm:t>
        <a:bodyPr/>
        <a:lstStyle/>
        <a:p>
          <a:r>
            <a:rPr lang="en-US"/>
            <a:t>alpha</a:t>
          </a:r>
        </a:p>
      </dgm:t>
    </dgm:pt>
    <dgm:pt modelId="{A7B2B762-54B7-4E98-B787-260337B28631}" type="parTrans" cxnId="{9B0F8D98-7656-4F46-8D84-0368612E201E}">
      <dgm:prSet/>
      <dgm:spPr/>
      <dgm:t>
        <a:bodyPr/>
        <a:lstStyle/>
        <a:p>
          <a:endParaRPr lang="en-US"/>
        </a:p>
      </dgm:t>
    </dgm:pt>
    <dgm:pt modelId="{BD4D6434-E160-4B8A-B1A3-B937F4607634}" type="sibTrans" cxnId="{9B0F8D98-7656-4F46-8D84-0368612E201E}">
      <dgm:prSet/>
      <dgm:spPr/>
      <dgm:t>
        <a:bodyPr/>
        <a:lstStyle/>
        <a:p>
          <a:endParaRPr lang="en-US"/>
        </a:p>
      </dgm:t>
    </dgm:pt>
    <dgm:pt modelId="{572400D1-94F1-482E-92B8-03EDB99D0E2D}">
      <dgm:prSet/>
      <dgm:spPr/>
      <dgm:t>
        <a:bodyPr/>
        <a:lstStyle/>
        <a:p>
          <a:r>
            <a:rPr lang="en-US"/>
            <a:t>beta</a:t>
          </a:r>
        </a:p>
      </dgm:t>
    </dgm:pt>
    <dgm:pt modelId="{4F5E94B7-892B-460B-9EC1-86FF49654F8A}" type="parTrans" cxnId="{751D8771-D18B-4153-8C45-69B0BFEE5D39}">
      <dgm:prSet/>
      <dgm:spPr/>
      <dgm:t>
        <a:bodyPr/>
        <a:lstStyle/>
        <a:p>
          <a:endParaRPr lang="en-US"/>
        </a:p>
      </dgm:t>
    </dgm:pt>
    <dgm:pt modelId="{0CAE4EF4-9B08-4E38-BE58-1B9ADE49E5B6}" type="sibTrans" cxnId="{751D8771-D18B-4153-8C45-69B0BFEE5D39}">
      <dgm:prSet/>
      <dgm:spPr/>
      <dgm:t>
        <a:bodyPr/>
        <a:lstStyle/>
        <a:p>
          <a:endParaRPr lang="en-US"/>
        </a:p>
      </dgm:t>
    </dgm:pt>
    <dgm:pt modelId="{359B7503-15AF-4FBC-8449-385C4A7E7EE3}">
      <dgm:prSet/>
      <dgm:spPr/>
      <dgm:t>
        <a:bodyPr/>
        <a:lstStyle/>
        <a:p>
          <a:r>
            <a:rPr lang="en-US"/>
            <a:t>stable</a:t>
          </a:r>
        </a:p>
      </dgm:t>
    </dgm:pt>
    <dgm:pt modelId="{5047A338-B098-4B72-BC8A-1F27E4FF19C9}" type="parTrans" cxnId="{7D5D9109-7E07-4124-B2AF-50D8BD6AFE6A}">
      <dgm:prSet/>
      <dgm:spPr/>
      <dgm:t>
        <a:bodyPr/>
        <a:lstStyle/>
        <a:p>
          <a:endParaRPr lang="en-US"/>
        </a:p>
      </dgm:t>
    </dgm:pt>
    <dgm:pt modelId="{DC9177B5-F8AA-4FC2-891A-C4D6AA48F935}" type="sibTrans" cxnId="{7D5D9109-7E07-4124-B2AF-50D8BD6AFE6A}">
      <dgm:prSet/>
      <dgm:spPr/>
      <dgm:t>
        <a:bodyPr/>
        <a:lstStyle/>
        <a:p>
          <a:endParaRPr lang="en-US"/>
        </a:p>
      </dgm:t>
    </dgm:pt>
    <dgm:pt modelId="{FF1AA367-D1BB-4A38-804B-8C3CBD8B9DE9}">
      <dgm:prSet/>
      <dgm:spPr/>
      <dgm:t>
        <a:bodyPr/>
        <a:lstStyle/>
        <a:p>
          <a:r>
            <a:rPr lang="en-US"/>
            <a:t>Git</a:t>
          </a:r>
        </a:p>
      </dgm:t>
    </dgm:pt>
    <dgm:pt modelId="{A5F8776B-F088-435F-AB9B-299D67B4F2A0}" type="parTrans" cxnId="{CD7F5351-860C-4DE1-AF12-05B449811FE3}">
      <dgm:prSet/>
      <dgm:spPr/>
      <dgm:t>
        <a:bodyPr/>
        <a:lstStyle/>
        <a:p>
          <a:endParaRPr lang="en-US"/>
        </a:p>
      </dgm:t>
    </dgm:pt>
    <dgm:pt modelId="{FB700183-708B-466B-9AFB-CF8658851866}" type="sibTrans" cxnId="{CD7F5351-860C-4DE1-AF12-05B449811FE3}">
      <dgm:prSet/>
      <dgm:spPr/>
      <dgm:t>
        <a:bodyPr/>
        <a:lstStyle/>
        <a:p>
          <a:endParaRPr lang="en-US"/>
        </a:p>
      </dgm:t>
    </dgm:pt>
    <dgm:pt modelId="{FEF14160-7A81-44DD-8100-BDC77C34347C}">
      <dgm:prSet/>
      <dgm:spPr/>
      <dgm:t>
        <a:bodyPr/>
        <a:lstStyle/>
        <a:p>
          <a:r>
            <a:rPr lang="en-US"/>
            <a:t>GitHub</a:t>
          </a:r>
        </a:p>
      </dgm:t>
    </dgm:pt>
    <dgm:pt modelId="{56E6983A-D037-40C0-8FF7-03E59D92EECB}" type="parTrans" cxnId="{DD9B9327-B25F-4D08-B258-946BEBE3CB71}">
      <dgm:prSet/>
      <dgm:spPr/>
      <dgm:t>
        <a:bodyPr/>
        <a:lstStyle/>
        <a:p>
          <a:endParaRPr lang="en-US"/>
        </a:p>
      </dgm:t>
    </dgm:pt>
    <dgm:pt modelId="{9D9F14CC-F147-494C-95CF-77AACDDB92BC}" type="sibTrans" cxnId="{DD9B9327-B25F-4D08-B258-946BEBE3CB71}">
      <dgm:prSet/>
      <dgm:spPr/>
      <dgm:t>
        <a:bodyPr/>
        <a:lstStyle/>
        <a:p>
          <a:endParaRPr lang="en-US"/>
        </a:p>
      </dgm:t>
    </dgm:pt>
    <dgm:pt modelId="{49C45BCD-1A21-4EB9-B134-7D0CA1F1BD47}">
      <dgm:prSet/>
      <dgm:spPr/>
      <dgm:t>
        <a:bodyPr/>
        <a:lstStyle/>
        <a:p>
          <a:r>
            <a:rPr lang="en-US"/>
            <a:t>GitHub Action</a:t>
          </a:r>
        </a:p>
      </dgm:t>
    </dgm:pt>
    <dgm:pt modelId="{20F34165-BE7F-4DD9-A635-20DEB65795C2}" type="parTrans" cxnId="{BC064661-4F77-4A0A-B5AC-18EF3E155195}">
      <dgm:prSet/>
      <dgm:spPr/>
      <dgm:t>
        <a:bodyPr/>
        <a:lstStyle/>
        <a:p>
          <a:endParaRPr lang="en-US"/>
        </a:p>
      </dgm:t>
    </dgm:pt>
    <dgm:pt modelId="{CDB1AAD6-41CD-4B51-98BF-0052AD27810B}" type="sibTrans" cxnId="{BC064661-4F77-4A0A-B5AC-18EF3E155195}">
      <dgm:prSet/>
      <dgm:spPr/>
      <dgm:t>
        <a:bodyPr/>
        <a:lstStyle/>
        <a:p>
          <a:endParaRPr lang="en-US"/>
        </a:p>
      </dgm:t>
    </dgm:pt>
    <dgm:pt modelId="{01EF7071-019A-495E-920B-CD70FAC17454}">
      <dgm:prSet/>
      <dgm:spPr/>
      <dgm:t>
        <a:bodyPr/>
        <a:lstStyle/>
        <a:p>
          <a:r>
            <a:rPr lang="en-US"/>
            <a:t>GitHub Code Space</a:t>
          </a:r>
        </a:p>
      </dgm:t>
    </dgm:pt>
    <dgm:pt modelId="{B7696DC6-5C92-4358-AC16-71F0C64DAA8A}" type="parTrans" cxnId="{E58650DA-3B50-44EE-9945-380C0E898882}">
      <dgm:prSet/>
      <dgm:spPr/>
      <dgm:t>
        <a:bodyPr/>
        <a:lstStyle/>
        <a:p>
          <a:endParaRPr lang="en-US"/>
        </a:p>
      </dgm:t>
    </dgm:pt>
    <dgm:pt modelId="{658AD740-DD55-4975-B1E2-E53204C1EA06}" type="sibTrans" cxnId="{E58650DA-3B50-44EE-9945-380C0E898882}">
      <dgm:prSet/>
      <dgm:spPr/>
      <dgm:t>
        <a:bodyPr/>
        <a:lstStyle/>
        <a:p>
          <a:endParaRPr lang="en-US"/>
        </a:p>
      </dgm:t>
    </dgm:pt>
    <dgm:pt modelId="{62E509F2-0489-4FDF-A739-AA34125C7025}">
      <dgm:prSet/>
      <dgm:spPr/>
      <dgm:t>
        <a:bodyPr/>
        <a:lstStyle/>
        <a:p>
          <a:r>
            <a:rPr lang="en-US"/>
            <a:t>Dev Container</a:t>
          </a:r>
        </a:p>
      </dgm:t>
    </dgm:pt>
    <dgm:pt modelId="{BD177552-5E8F-41C3-A7D2-62D562D80100}" type="parTrans" cxnId="{2E04AA7C-98DD-491B-A083-17773A3F0E7B}">
      <dgm:prSet/>
      <dgm:spPr/>
      <dgm:t>
        <a:bodyPr/>
        <a:lstStyle/>
        <a:p>
          <a:endParaRPr lang="en-US"/>
        </a:p>
      </dgm:t>
    </dgm:pt>
    <dgm:pt modelId="{6B1FB114-B0C0-476D-9469-D2CE66F774B3}" type="sibTrans" cxnId="{2E04AA7C-98DD-491B-A083-17773A3F0E7B}">
      <dgm:prSet/>
      <dgm:spPr/>
      <dgm:t>
        <a:bodyPr/>
        <a:lstStyle/>
        <a:p>
          <a:endParaRPr lang="en-US"/>
        </a:p>
      </dgm:t>
    </dgm:pt>
    <dgm:pt modelId="{1C0506FE-3E50-48E3-8667-0F16D67439FF}">
      <dgm:prSet/>
      <dgm:spPr/>
      <dgm:t>
        <a:bodyPr/>
        <a:lstStyle/>
        <a:p>
          <a:r>
            <a:rPr lang="en-US"/>
            <a:t>Markdown</a:t>
          </a:r>
        </a:p>
      </dgm:t>
    </dgm:pt>
    <dgm:pt modelId="{D7F0F5BB-4431-451A-9D41-087D329161BE}" type="parTrans" cxnId="{B1082835-ADFC-4118-AF55-A8476835F074}">
      <dgm:prSet/>
      <dgm:spPr/>
      <dgm:t>
        <a:bodyPr/>
        <a:lstStyle/>
        <a:p>
          <a:endParaRPr lang="en-US"/>
        </a:p>
      </dgm:t>
    </dgm:pt>
    <dgm:pt modelId="{9C37C4D1-BD26-4F39-B037-D525C01EE139}" type="sibTrans" cxnId="{B1082835-ADFC-4118-AF55-A8476835F074}">
      <dgm:prSet/>
      <dgm:spPr/>
      <dgm:t>
        <a:bodyPr/>
        <a:lstStyle/>
        <a:p>
          <a:endParaRPr lang="en-US"/>
        </a:p>
      </dgm:t>
    </dgm:pt>
    <dgm:pt modelId="{9CDE75C2-283B-4168-BBCD-0FBEA40D25CE}">
      <dgm:prSet/>
      <dgm:spPr/>
      <dgm:t>
        <a:bodyPr/>
        <a:lstStyle/>
        <a:p>
          <a:r>
            <a:rPr lang="en-US"/>
            <a:t>Founder</a:t>
          </a:r>
        </a:p>
      </dgm:t>
    </dgm:pt>
    <dgm:pt modelId="{07ABB348-BC17-471D-8481-EF095AC82CA6}" type="parTrans" cxnId="{628F5709-D35E-48C4-A371-F5F0FDFC43E9}">
      <dgm:prSet/>
      <dgm:spPr/>
      <dgm:t>
        <a:bodyPr/>
        <a:lstStyle/>
        <a:p>
          <a:endParaRPr lang="en-US"/>
        </a:p>
      </dgm:t>
    </dgm:pt>
    <dgm:pt modelId="{5E92BA10-C375-4C2D-9D99-8E9833553643}" type="sibTrans" cxnId="{628F5709-D35E-48C4-A371-F5F0FDFC43E9}">
      <dgm:prSet/>
      <dgm:spPr/>
      <dgm:t>
        <a:bodyPr/>
        <a:lstStyle/>
        <a:p>
          <a:endParaRPr lang="en-US"/>
        </a:p>
      </dgm:t>
    </dgm:pt>
    <dgm:pt modelId="{A1973E29-BEE2-423B-93D1-6F5795F25554}">
      <dgm:prSet/>
      <dgm:spPr/>
      <dgm:t>
        <a:bodyPr/>
        <a:lstStyle/>
        <a:p>
          <a:r>
            <a:rPr lang="en-US"/>
            <a:t>Maintainer</a:t>
          </a:r>
        </a:p>
      </dgm:t>
    </dgm:pt>
    <dgm:pt modelId="{A6324036-8B60-4644-9FD5-26BE6D46D6E9}" type="parTrans" cxnId="{CB182C2F-3DA7-427D-8671-FC6E088E4FC5}">
      <dgm:prSet/>
      <dgm:spPr/>
      <dgm:t>
        <a:bodyPr/>
        <a:lstStyle/>
        <a:p>
          <a:endParaRPr lang="en-US"/>
        </a:p>
      </dgm:t>
    </dgm:pt>
    <dgm:pt modelId="{74A99ABB-6F03-4284-9221-5C5F0A9B7C61}" type="sibTrans" cxnId="{CB182C2F-3DA7-427D-8671-FC6E088E4FC5}">
      <dgm:prSet/>
      <dgm:spPr/>
      <dgm:t>
        <a:bodyPr/>
        <a:lstStyle/>
        <a:p>
          <a:endParaRPr lang="en-US"/>
        </a:p>
      </dgm:t>
    </dgm:pt>
    <dgm:pt modelId="{AA0B2FCE-53D5-406E-8192-3A0ED12F8D3D}">
      <dgm:prSet/>
      <dgm:spPr/>
      <dgm:t>
        <a:bodyPr/>
        <a:lstStyle/>
        <a:p>
          <a:r>
            <a:rPr lang="en-US"/>
            <a:t>Committer</a:t>
          </a:r>
        </a:p>
      </dgm:t>
    </dgm:pt>
    <dgm:pt modelId="{9B0E6F9A-0672-49EB-823C-B78470E5BD1D}" type="parTrans" cxnId="{AFDAAFBD-5727-471B-92C2-56DEDCD664C8}">
      <dgm:prSet/>
      <dgm:spPr/>
      <dgm:t>
        <a:bodyPr/>
        <a:lstStyle/>
        <a:p>
          <a:endParaRPr lang="en-US"/>
        </a:p>
      </dgm:t>
    </dgm:pt>
    <dgm:pt modelId="{42B1408A-40CE-4175-89FB-5CC9BE06C8ED}" type="sibTrans" cxnId="{AFDAAFBD-5727-471B-92C2-56DEDCD664C8}">
      <dgm:prSet/>
      <dgm:spPr/>
      <dgm:t>
        <a:bodyPr/>
        <a:lstStyle/>
        <a:p>
          <a:endParaRPr lang="en-US"/>
        </a:p>
      </dgm:t>
    </dgm:pt>
    <dgm:pt modelId="{6C6A0279-0AF1-451B-88EB-08D078C747F3}">
      <dgm:prSet/>
      <dgm:spPr/>
      <dgm:t>
        <a:bodyPr/>
        <a:lstStyle/>
        <a:p>
          <a:r>
            <a:rPr lang="en-US"/>
            <a:t>Author</a:t>
          </a:r>
        </a:p>
      </dgm:t>
    </dgm:pt>
    <dgm:pt modelId="{C6C4592E-D2E1-490F-A29D-A45BFA3DD84A}" type="parTrans" cxnId="{F77A8E7D-BE29-48F6-A167-18431A9546BA}">
      <dgm:prSet/>
      <dgm:spPr/>
      <dgm:t>
        <a:bodyPr/>
        <a:lstStyle/>
        <a:p>
          <a:endParaRPr lang="en-US"/>
        </a:p>
      </dgm:t>
    </dgm:pt>
    <dgm:pt modelId="{B5D1C364-6A96-4B92-9EB6-87B7D9B31D2F}" type="sibTrans" cxnId="{F77A8E7D-BE29-48F6-A167-18431A9546BA}">
      <dgm:prSet/>
      <dgm:spPr/>
      <dgm:t>
        <a:bodyPr/>
        <a:lstStyle/>
        <a:p>
          <a:endParaRPr lang="en-US"/>
        </a:p>
      </dgm:t>
    </dgm:pt>
    <dgm:pt modelId="{01514AEA-0458-413F-92A0-76F36792904B}">
      <dgm:prSet/>
      <dgm:spPr/>
      <dgm:t>
        <a:bodyPr/>
        <a:lstStyle/>
        <a:p>
          <a:r>
            <a:rPr lang="en-US"/>
            <a:t>Contributor</a:t>
          </a:r>
        </a:p>
      </dgm:t>
    </dgm:pt>
    <dgm:pt modelId="{21A2EF49-8E1C-4A62-93D4-63FAB42FEAFF}" type="parTrans" cxnId="{58F6B070-537A-466F-BBC8-98CE3AB02D0F}">
      <dgm:prSet/>
      <dgm:spPr/>
      <dgm:t>
        <a:bodyPr/>
        <a:lstStyle/>
        <a:p>
          <a:endParaRPr lang="en-US"/>
        </a:p>
      </dgm:t>
    </dgm:pt>
    <dgm:pt modelId="{CD15F357-06FD-41D4-B442-282D26F5E888}" type="sibTrans" cxnId="{58F6B070-537A-466F-BBC8-98CE3AB02D0F}">
      <dgm:prSet/>
      <dgm:spPr/>
      <dgm:t>
        <a:bodyPr/>
        <a:lstStyle/>
        <a:p>
          <a:endParaRPr lang="en-US"/>
        </a:p>
      </dgm:t>
    </dgm:pt>
    <dgm:pt modelId="{CC84FC40-26D8-41D5-97BF-8533196367EC}" type="pres">
      <dgm:prSet presAssocID="{82F5D43C-0855-48F7-B9E6-168938BC7F04}" presName="linear" presStyleCnt="0">
        <dgm:presLayoutVars>
          <dgm:dir/>
          <dgm:animLvl val="lvl"/>
          <dgm:resizeHandles val="exact"/>
        </dgm:presLayoutVars>
      </dgm:prSet>
      <dgm:spPr/>
    </dgm:pt>
    <dgm:pt modelId="{75C9B412-7274-4F7E-9BD7-CA6AC4EF8190}" type="pres">
      <dgm:prSet presAssocID="{73F47DF6-9FDD-456E-B41D-DF053A4C5768}" presName="parentLin" presStyleCnt="0"/>
      <dgm:spPr/>
    </dgm:pt>
    <dgm:pt modelId="{7A49453C-101B-40F9-8A8A-B5EBEFADEC1A}" type="pres">
      <dgm:prSet presAssocID="{73F47DF6-9FDD-456E-B41D-DF053A4C5768}" presName="parentLeftMargin" presStyleLbl="node1" presStyleIdx="0" presStyleCnt="15"/>
      <dgm:spPr/>
    </dgm:pt>
    <dgm:pt modelId="{FF1832E8-F258-459B-B476-1F350730E446}" type="pres">
      <dgm:prSet presAssocID="{73F47DF6-9FDD-456E-B41D-DF053A4C5768}" presName="parentText" presStyleLbl="node1" presStyleIdx="0" presStyleCnt="15">
        <dgm:presLayoutVars>
          <dgm:chMax val="0"/>
          <dgm:bulletEnabled val="1"/>
        </dgm:presLayoutVars>
      </dgm:prSet>
      <dgm:spPr/>
    </dgm:pt>
    <dgm:pt modelId="{2F1ACA29-5EB1-45E7-96F6-9A46C4507B44}" type="pres">
      <dgm:prSet presAssocID="{73F47DF6-9FDD-456E-B41D-DF053A4C5768}" presName="negativeSpace" presStyleCnt="0"/>
      <dgm:spPr/>
    </dgm:pt>
    <dgm:pt modelId="{B4AF9769-B60D-47C3-AF15-A3CEB90E09D7}" type="pres">
      <dgm:prSet presAssocID="{73F47DF6-9FDD-456E-B41D-DF053A4C5768}" presName="childText" presStyleLbl="conFgAcc1" presStyleIdx="0" presStyleCnt="15">
        <dgm:presLayoutVars>
          <dgm:bulletEnabled val="1"/>
        </dgm:presLayoutVars>
      </dgm:prSet>
      <dgm:spPr/>
    </dgm:pt>
    <dgm:pt modelId="{22597255-84AC-4865-ABA4-94A948226405}" type="pres">
      <dgm:prSet presAssocID="{924A49FA-0DED-4287-83F9-86558C541D0D}" presName="spaceBetweenRectangles" presStyleCnt="0"/>
      <dgm:spPr/>
    </dgm:pt>
    <dgm:pt modelId="{0E955CBA-137C-4E03-A6FE-AC29A449E912}" type="pres">
      <dgm:prSet presAssocID="{E65CE34E-9F33-4D31-A2EF-837FF2C4F408}" presName="parentLin" presStyleCnt="0"/>
      <dgm:spPr/>
    </dgm:pt>
    <dgm:pt modelId="{E0C29275-A522-420A-A147-C17E82241085}" type="pres">
      <dgm:prSet presAssocID="{E65CE34E-9F33-4D31-A2EF-837FF2C4F408}" presName="parentLeftMargin" presStyleLbl="node1" presStyleIdx="0" presStyleCnt="15"/>
      <dgm:spPr/>
    </dgm:pt>
    <dgm:pt modelId="{9BF37607-96B4-4049-B55A-D1B3B5738146}" type="pres">
      <dgm:prSet presAssocID="{E65CE34E-9F33-4D31-A2EF-837FF2C4F408}" presName="parentText" presStyleLbl="node1" presStyleIdx="1" presStyleCnt="15">
        <dgm:presLayoutVars>
          <dgm:chMax val="0"/>
          <dgm:bulletEnabled val="1"/>
        </dgm:presLayoutVars>
      </dgm:prSet>
      <dgm:spPr/>
    </dgm:pt>
    <dgm:pt modelId="{41697961-2DFB-4332-AF55-81EF01C357A7}" type="pres">
      <dgm:prSet presAssocID="{E65CE34E-9F33-4D31-A2EF-837FF2C4F408}" presName="negativeSpace" presStyleCnt="0"/>
      <dgm:spPr/>
    </dgm:pt>
    <dgm:pt modelId="{E4BA7222-57C4-4AF9-8B57-A5B1AEF9E9A0}" type="pres">
      <dgm:prSet presAssocID="{E65CE34E-9F33-4D31-A2EF-837FF2C4F408}" presName="childText" presStyleLbl="conFgAcc1" presStyleIdx="1" presStyleCnt="15">
        <dgm:presLayoutVars>
          <dgm:bulletEnabled val="1"/>
        </dgm:presLayoutVars>
      </dgm:prSet>
      <dgm:spPr/>
    </dgm:pt>
    <dgm:pt modelId="{707AA03C-D444-4810-94C1-F8BF36A597B7}" type="pres">
      <dgm:prSet presAssocID="{BD4D6434-E160-4B8A-B1A3-B937F4607634}" presName="spaceBetweenRectangles" presStyleCnt="0"/>
      <dgm:spPr/>
    </dgm:pt>
    <dgm:pt modelId="{D677CB78-087E-4CD8-8C68-CE3975D9A8C1}" type="pres">
      <dgm:prSet presAssocID="{572400D1-94F1-482E-92B8-03EDB99D0E2D}" presName="parentLin" presStyleCnt="0"/>
      <dgm:spPr/>
    </dgm:pt>
    <dgm:pt modelId="{77C7CEF6-CF34-4B4E-B0A0-950C68832BD8}" type="pres">
      <dgm:prSet presAssocID="{572400D1-94F1-482E-92B8-03EDB99D0E2D}" presName="parentLeftMargin" presStyleLbl="node1" presStyleIdx="1" presStyleCnt="15"/>
      <dgm:spPr/>
    </dgm:pt>
    <dgm:pt modelId="{E458DFCD-96D8-453A-8E8E-63A9BBA1DB1D}" type="pres">
      <dgm:prSet presAssocID="{572400D1-94F1-482E-92B8-03EDB99D0E2D}" presName="parentText" presStyleLbl="node1" presStyleIdx="2" presStyleCnt="15">
        <dgm:presLayoutVars>
          <dgm:chMax val="0"/>
          <dgm:bulletEnabled val="1"/>
        </dgm:presLayoutVars>
      </dgm:prSet>
      <dgm:spPr/>
    </dgm:pt>
    <dgm:pt modelId="{84AF3C2A-779F-4EA4-8260-DB6A6548034D}" type="pres">
      <dgm:prSet presAssocID="{572400D1-94F1-482E-92B8-03EDB99D0E2D}" presName="negativeSpace" presStyleCnt="0"/>
      <dgm:spPr/>
    </dgm:pt>
    <dgm:pt modelId="{DCFA96C5-BE4D-4D74-911E-5BFCBC0FBDE6}" type="pres">
      <dgm:prSet presAssocID="{572400D1-94F1-482E-92B8-03EDB99D0E2D}" presName="childText" presStyleLbl="conFgAcc1" presStyleIdx="2" presStyleCnt="15">
        <dgm:presLayoutVars>
          <dgm:bulletEnabled val="1"/>
        </dgm:presLayoutVars>
      </dgm:prSet>
      <dgm:spPr/>
    </dgm:pt>
    <dgm:pt modelId="{88B36F2E-CE99-415A-8291-B282F8C42EBF}" type="pres">
      <dgm:prSet presAssocID="{0CAE4EF4-9B08-4E38-BE58-1B9ADE49E5B6}" presName="spaceBetweenRectangles" presStyleCnt="0"/>
      <dgm:spPr/>
    </dgm:pt>
    <dgm:pt modelId="{02BB1992-B6CB-4371-B897-9B0435FE8D9D}" type="pres">
      <dgm:prSet presAssocID="{359B7503-15AF-4FBC-8449-385C4A7E7EE3}" presName="parentLin" presStyleCnt="0"/>
      <dgm:spPr/>
    </dgm:pt>
    <dgm:pt modelId="{F5E9AD6E-FB1B-451A-B6EB-6DBCDCD25B27}" type="pres">
      <dgm:prSet presAssocID="{359B7503-15AF-4FBC-8449-385C4A7E7EE3}" presName="parentLeftMargin" presStyleLbl="node1" presStyleIdx="2" presStyleCnt="15"/>
      <dgm:spPr/>
    </dgm:pt>
    <dgm:pt modelId="{1DA8A12E-E5F7-499A-9231-D68855592BD3}" type="pres">
      <dgm:prSet presAssocID="{359B7503-15AF-4FBC-8449-385C4A7E7EE3}" presName="parentText" presStyleLbl="node1" presStyleIdx="3" presStyleCnt="15">
        <dgm:presLayoutVars>
          <dgm:chMax val="0"/>
          <dgm:bulletEnabled val="1"/>
        </dgm:presLayoutVars>
      </dgm:prSet>
      <dgm:spPr/>
    </dgm:pt>
    <dgm:pt modelId="{56CF34C5-E16D-4AF3-A42B-1BCE2D7BA48F}" type="pres">
      <dgm:prSet presAssocID="{359B7503-15AF-4FBC-8449-385C4A7E7EE3}" presName="negativeSpace" presStyleCnt="0"/>
      <dgm:spPr/>
    </dgm:pt>
    <dgm:pt modelId="{BC142048-18F3-43C0-8970-EEF5E7FA7717}" type="pres">
      <dgm:prSet presAssocID="{359B7503-15AF-4FBC-8449-385C4A7E7EE3}" presName="childText" presStyleLbl="conFgAcc1" presStyleIdx="3" presStyleCnt="15">
        <dgm:presLayoutVars>
          <dgm:bulletEnabled val="1"/>
        </dgm:presLayoutVars>
      </dgm:prSet>
      <dgm:spPr/>
    </dgm:pt>
    <dgm:pt modelId="{10F130F9-0875-4233-BDA4-6B8053B161A9}" type="pres">
      <dgm:prSet presAssocID="{DC9177B5-F8AA-4FC2-891A-C4D6AA48F935}" presName="spaceBetweenRectangles" presStyleCnt="0"/>
      <dgm:spPr/>
    </dgm:pt>
    <dgm:pt modelId="{413C4701-049D-4391-8A85-517D906E3A11}" type="pres">
      <dgm:prSet presAssocID="{FF1AA367-D1BB-4A38-804B-8C3CBD8B9DE9}" presName="parentLin" presStyleCnt="0"/>
      <dgm:spPr/>
    </dgm:pt>
    <dgm:pt modelId="{5ED809AD-213C-4AE5-B016-BAAEA4BD6DE4}" type="pres">
      <dgm:prSet presAssocID="{FF1AA367-D1BB-4A38-804B-8C3CBD8B9DE9}" presName="parentLeftMargin" presStyleLbl="node1" presStyleIdx="3" presStyleCnt="15"/>
      <dgm:spPr/>
    </dgm:pt>
    <dgm:pt modelId="{1B83D0B6-AD4E-4A90-923B-B16AC9D6FCF8}" type="pres">
      <dgm:prSet presAssocID="{FF1AA367-D1BB-4A38-804B-8C3CBD8B9DE9}" presName="parentText" presStyleLbl="node1" presStyleIdx="4" presStyleCnt="15">
        <dgm:presLayoutVars>
          <dgm:chMax val="0"/>
          <dgm:bulletEnabled val="1"/>
        </dgm:presLayoutVars>
      </dgm:prSet>
      <dgm:spPr/>
    </dgm:pt>
    <dgm:pt modelId="{CEB4B633-B768-4D9E-9D0B-B4112E166EEF}" type="pres">
      <dgm:prSet presAssocID="{FF1AA367-D1BB-4A38-804B-8C3CBD8B9DE9}" presName="negativeSpace" presStyleCnt="0"/>
      <dgm:spPr/>
    </dgm:pt>
    <dgm:pt modelId="{B1B16C70-91A2-4849-819A-17044CF3E265}" type="pres">
      <dgm:prSet presAssocID="{FF1AA367-D1BB-4A38-804B-8C3CBD8B9DE9}" presName="childText" presStyleLbl="conFgAcc1" presStyleIdx="4" presStyleCnt="15">
        <dgm:presLayoutVars>
          <dgm:bulletEnabled val="1"/>
        </dgm:presLayoutVars>
      </dgm:prSet>
      <dgm:spPr/>
    </dgm:pt>
    <dgm:pt modelId="{6E0B9AF0-CCD3-4294-94B3-F08D60432BA5}" type="pres">
      <dgm:prSet presAssocID="{FB700183-708B-466B-9AFB-CF8658851866}" presName="spaceBetweenRectangles" presStyleCnt="0"/>
      <dgm:spPr/>
    </dgm:pt>
    <dgm:pt modelId="{105224D7-6FB5-4549-BBCF-C1E0B4FC82AE}" type="pres">
      <dgm:prSet presAssocID="{FEF14160-7A81-44DD-8100-BDC77C34347C}" presName="parentLin" presStyleCnt="0"/>
      <dgm:spPr/>
    </dgm:pt>
    <dgm:pt modelId="{2A75D10A-0656-4CB6-8B43-2FF40FD29223}" type="pres">
      <dgm:prSet presAssocID="{FEF14160-7A81-44DD-8100-BDC77C34347C}" presName="parentLeftMargin" presStyleLbl="node1" presStyleIdx="4" presStyleCnt="15"/>
      <dgm:spPr/>
    </dgm:pt>
    <dgm:pt modelId="{18E01235-3B54-4192-8786-849AAF32B6BA}" type="pres">
      <dgm:prSet presAssocID="{FEF14160-7A81-44DD-8100-BDC77C34347C}" presName="parentText" presStyleLbl="node1" presStyleIdx="5" presStyleCnt="15">
        <dgm:presLayoutVars>
          <dgm:chMax val="0"/>
          <dgm:bulletEnabled val="1"/>
        </dgm:presLayoutVars>
      </dgm:prSet>
      <dgm:spPr/>
    </dgm:pt>
    <dgm:pt modelId="{AFC1DAE9-C445-4288-984A-86C5E23A3AE9}" type="pres">
      <dgm:prSet presAssocID="{FEF14160-7A81-44DD-8100-BDC77C34347C}" presName="negativeSpace" presStyleCnt="0"/>
      <dgm:spPr/>
    </dgm:pt>
    <dgm:pt modelId="{CBEA4616-C093-4137-95E8-8BBA5AF46B50}" type="pres">
      <dgm:prSet presAssocID="{FEF14160-7A81-44DD-8100-BDC77C34347C}" presName="childText" presStyleLbl="conFgAcc1" presStyleIdx="5" presStyleCnt="15">
        <dgm:presLayoutVars>
          <dgm:bulletEnabled val="1"/>
        </dgm:presLayoutVars>
      </dgm:prSet>
      <dgm:spPr/>
    </dgm:pt>
    <dgm:pt modelId="{664DB3B8-9037-4C51-9D04-E971797AE507}" type="pres">
      <dgm:prSet presAssocID="{9D9F14CC-F147-494C-95CF-77AACDDB92BC}" presName="spaceBetweenRectangles" presStyleCnt="0"/>
      <dgm:spPr/>
    </dgm:pt>
    <dgm:pt modelId="{8EB3A595-77CC-4043-88EE-E5586CE24812}" type="pres">
      <dgm:prSet presAssocID="{49C45BCD-1A21-4EB9-B134-7D0CA1F1BD47}" presName="parentLin" presStyleCnt="0"/>
      <dgm:spPr/>
    </dgm:pt>
    <dgm:pt modelId="{4C0AC9B7-064E-4A6B-9279-0EDD6736D9FB}" type="pres">
      <dgm:prSet presAssocID="{49C45BCD-1A21-4EB9-B134-7D0CA1F1BD47}" presName="parentLeftMargin" presStyleLbl="node1" presStyleIdx="5" presStyleCnt="15"/>
      <dgm:spPr/>
    </dgm:pt>
    <dgm:pt modelId="{0F553646-35EA-4C06-8E91-CF70E09F931D}" type="pres">
      <dgm:prSet presAssocID="{49C45BCD-1A21-4EB9-B134-7D0CA1F1BD47}" presName="parentText" presStyleLbl="node1" presStyleIdx="6" presStyleCnt="15">
        <dgm:presLayoutVars>
          <dgm:chMax val="0"/>
          <dgm:bulletEnabled val="1"/>
        </dgm:presLayoutVars>
      </dgm:prSet>
      <dgm:spPr/>
    </dgm:pt>
    <dgm:pt modelId="{0F317A9F-E38E-42DC-A8D0-3A279F2E0E88}" type="pres">
      <dgm:prSet presAssocID="{49C45BCD-1A21-4EB9-B134-7D0CA1F1BD47}" presName="negativeSpace" presStyleCnt="0"/>
      <dgm:spPr/>
    </dgm:pt>
    <dgm:pt modelId="{B44DD4B8-35E0-4995-8C74-AA81FBA7EAE7}" type="pres">
      <dgm:prSet presAssocID="{49C45BCD-1A21-4EB9-B134-7D0CA1F1BD47}" presName="childText" presStyleLbl="conFgAcc1" presStyleIdx="6" presStyleCnt="15">
        <dgm:presLayoutVars>
          <dgm:bulletEnabled val="1"/>
        </dgm:presLayoutVars>
      </dgm:prSet>
      <dgm:spPr/>
    </dgm:pt>
    <dgm:pt modelId="{55D6A431-01BA-49C6-B0D2-8949EDC6E906}" type="pres">
      <dgm:prSet presAssocID="{CDB1AAD6-41CD-4B51-98BF-0052AD27810B}" presName="spaceBetweenRectangles" presStyleCnt="0"/>
      <dgm:spPr/>
    </dgm:pt>
    <dgm:pt modelId="{AEFD070C-18F6-49F2-B0A2-3F1CBB7C165A}" type="pres">
      <dgm:prSet presAssocID="{01EF7071-019A-495E-920B-CD70FAC17454}" presName="parentLin" presStyleCnt="0"/>
      <dgm:spPr/>
    </dgm:pt>
    <dgm:pt modelId="{12E21D7D-D1D9-4A56-8709-7C40D2578388}" type="pres">
      <dgm:prSet presAssocID="{01EF7071-019A-495E-920B-CD70FAC17454}" presName="parentLeftMargin" presStyleLbl="node1" presStyleIdx="6" presStyleCnt="15"/>
      <dgm:spPr/>
    </dgm:pt>
    <dgm:pt modelId="{7B76057B-A26B-46FF-BE1B-6F62CC26A23D}" type="pres">
      <dgm:prSet presAssocID="{01EF7071-019A-495E-920B-CD70FAC17454}" presName="parentText" presStyleLbl="node1" presStyleIdx="7" presStyleCnt="15">
        <dgm:presLayoutVars>
          <dgm:chMax val="0"/>
          <dgm:bulletEnabled val="1"/>
        </dgm:presLayoutVars>
      </dgm:prSet>
      <dgm:spPr/>
    </dgm:pt>
    <dgm:pt modelId="{DF906030-D02C-4474-85A3-637838F3DF7A}" type="pres">
      <dgm:prSet presAssocID="{01EF7071-019A-495E-920B-CD70FAC17454}" presName="negativeSpace" presStyleCnt="0"/>
      <dgm:spPr/>
    </dgm:pt>
    <dgm:pt modelId="{947B49FD-5B10-4FCF-9E09-B869F79A7D54}" type="pres">
      <dgm:prSet presAssocID="{01EF7071-019A-495E-920B-CD70FAC17454}" presName="childText" presStyleLbl="conFgAcc1" presStyleIdx="7" presStyleCnt="15">
        <dgm:presLayoutVars>
          <dgm:bulletEnabled val="1"/>
        </dgm:presLayoutVars>
      </dgm:prSet>
      <dgm:spPr/>
    </dgm:pt>
    <dgm:pt modelId="{6E155537-A61C-44AB-90A7-6F65CC7BF847}" type="pres">
      <dgm:prSet presAssocID="{658AD740-DD55-4975-B1E2-E53204C1EA06}" presName="spaceBetweenRectangles" presStyleCnt="0"/>
      <dgm:spPr/>
    </dgm:pt>
    <dgm:pt modelId="{01F23E79-0CBD-4082-830E-CBDD84E25EB5}" type="pres">
      <dgm:prSet presAssocID="{62E509F2-0489-4FDF-A739-AA34125C7025}" presName="parentLin" presStyleCnt="0"/>
      <dgm:spPr/>
    </dgm:pt>
    <dgm:pt modelId="{347DDBDA-7608-49B0-A2A4-43667AA66AB2}" type="pres">
      <dgm:prSet presAssocID="{62E509F2-0489-4FDF-A739-AA34125C7025}" presName="parentLeftMargin" presStyleLbl="node1" presStyleIdx="7" presStyleCnt="15"/>
      <dgm:spPr/>
    </dgm:pt>
    <dgm:pt modelId="{1A30A174-4D12-4772-A59C-7BC116F2F481}" type="pres">
      <dgm:prSet presAssocID="{62E509F2-0489-4FDF-A739-AA34125C7025}" presName="parentText" presStyleLbl="node1" presStyleIdx="8" presStyleCnt="15">
        <dgm:presLayoutVars>
          <dgm:chMax val="0"/>
          <dgm:bulletEnabled val="1"/>
        </dgm:presLayoutVars>
      </dgm:prSet>
      <dgm:spPr/>
    </dgm:pt>
    <dgm:pt modelId="{0F512388-DD6D-4A89-AE7C-D93C3BDBA31D}" type="pres">
      <dgm:prSet presAssocID="{62E509F2-0489-4FDF-A739-AA34125C7025}" presName="negativeSpace" presStyleCnt="0"/>
      <dgm:spPr/>
    </dgm:pt>
    <dgm:pt modelId="{AD5C1FA9-7F6B-414F-A13C-261FC60F5AD6}" type="pres">
      <dgm:prSet presAssocID="{62E509F2-0489-4FDF-A739-AA34125C7025}" presName="childText" presStyleLbl="conFgAcc1" presStyleIdx="8" presStyleCnt="15">
        <dgm:presLayoutVars>
          <dgm:bulletEnabled val="1"/>
        </dgm:presLayoutVars>
      </dgm:prSet>
      <dgm:spPr/>
    </dgm:pt>
    <dgm:pt modelId="{177EB7BF-8CAF-48CA-8150-935BB12FD6C0}" type="pres">
      <dgm:prSet presAssocID="{6B1FB114-B0C0-476D-9469-D2CE66F774B3}" presName="spaceBetweenRectangles" presStyleCnt="0"/>
      <dgm:spPr/>
    </dgm:pt>
    <dgm:pt modelId="{9191C01D-A48B-4B9A-86CB-CCD5DFB22896}" type="pres">
      <dgm:prSet presAssocID="{1C0506FE-3E50-48E3-8667-0F16D67439FF}" presName="parentLin" presStyleCnt="0"/>
      <dgm:spPr/>
    </dgm:pt>
    <dgm:pt modelId="{8D67F4CE-0A8B-430E-B8C1-475E4550EC10}" type="pres">
      <dgm:prSet presAssocID="{1C0506FE-3E50-48E3-8667-0F16D67439FF}" presName="parentLeftMargin" presStyleLbl="node1" presStyleIdx="8" presStyleCnt="15"/>
      <dgm:spPr/>
    </dgm:pt>
    <dgm:pt modelId="{92AFB1C8-8ED2-410C-A9EC-DB1060409DDE}" type="pres">
      <dgm:prSet presAssocID="{1C0506FE-3E50-48E3-8667-0F16D67439FF}" presName="parentText" presStyleLbl="node1" presStyleIdx="9" presStyleCnt="15">
        <dgm:presLayoutVars>
          <dgm:chMax val="0"/>
          <dgm:bulletEnabled val="1"/>
        </dgm:presLayoutVars>
      </dgm:prSet>
      <dgm:spPr/>
    </dgm:pt>
    <dgm:pt modelId="{1FCE7C5D-505D-4FBC-8288-968CBD383D05}" type="pres">
      <dgm:prSet presAssocID="{1C0506FE-3E50-48E3-8667-0F16D67439FF}" presName="negativeSpace" presStyleCnt="0"/>
      <dgm:spPr/>
    </dgm:pt>
    <dgm:pt modelId="{CFCB945E-BE69-4F38-9CC4-AAC177BE26F6}" type="pres">
      <dgm:prSet presAssocID="{1C0506FE-3E50-48E3-8667-0F16D67439FF}" presName="childText" presStyleLbl="conFgAcc1" presStyleIdx="9" presStyleCnt="15">
        <dgm:presLayoutVars>
          <dgm:bulletEnabled val="1"/>
        </dgm:presLayoutVars>
      </dgm:prSet>
      <dgm:spPr/>
    </dgm:pt>
    <dgm:pt modelId="{E003BEF1-F85E-47BA-9249-00D4C686F66C}" type="pres">
      <dgm:prSet presAssocID="{9C37C4D1-BD26-4F39-B037-D525C01EE139}" presName="spaceBetweenRectangles" presStyleCnt="0"/>
      <dgm:spPr/>
    </dgm:pt>
    <dgm:pt modelId="{125B0372-0BF7-4B4D-8310-F78566DFC34B}" type="pres">
      <dgm:prSet presAssocID="{9CDE75C2-283B-4168-BBCD-0FBEA40D25CE}" presName="parentLin" presStyleCnt="0"/>
      <dgm:spPr/>
    </dgm:pt>
    <dgm:pt modelId="{3A0ECF5D-434D-4BF2-ACE3-3B5C084D6770}" type="pres">
      <dgm:prSet presAssocID="{9CDE75C2-283B-4168-BBCD-0FBEA40D25CE}" presName="parentLeftMargin" presStyleLbl="node1" presStyleIdx="9" presStyleCnt="15"/>
      <dgm:spPr/>
    </dgm:pt>
    <dgm:pt modelId="{E36A4CA0-8A39-466D-8C8F-68C1AA4ABA8A}" type="pres">
      <dgm:prSet presAssocID="{9CDE75C2-283B-4168-BBCD-0FBEA40D25CE}" presName="parentText" presStyleLbl="node1" presStyleIdx="10" presStyleCnt="15">
        <dgm:presLayoutVars>
          <dgm:chMax val="0"/>
          <dgm:bulletEnabled val="1"/>
        </dgm:presLayoutVars>
      </dgm:prSet>
      <dgm:spPr/>
    </dgm:pt>
    <dgm:pt modelId="{42A626EE-5795-4C7D-AE2B-70C4B9DDB7FF}" type="pres">
      <dgm:prSet presAssocID="{9CDE75C2-283B-4168-BBCD-0FBEA40D25CE}" presName="negativeSpace" presStyleCnt="0"/>
      <dgm:spPr/>
    </dgm:pt>
    <dgm:pt modelId="{5239356B-07C3-4F40-A797-12EAC641AA0B}" type="pres">
      <dgm:prSet presAssocID="{9CDE75C2-283B-4168-BBCD-0FBEA40D25CE}" presName="childText" presStyleLbl="conFgAcc1" presStyleIdx="10" presStyleCnt="15">
        <dgm:presLayoutVars>
          <dgm:bulletEnabled val="1"/>
        </dgm:presLayoutVars>
      </dgm:prSet>
      <dgm:spPr/>
    </dgm:pt>
    <dgm:pt modelId="{E48404CF-96A4-4709-B266-C01F77B988B3}" type="pres">
      <dgm:prSet presAssocID="{5E92BA10-C375-4C2D-9D99-8E9833553643}" presName="spaceBetweenRectangles" presStyleCnt="0"/>
      <dgm:spPr/>
    </dgm:pt>
    <dgm:pt modelId="{8E4D15F7-F342-4F94-B7E8-5F533EC4ADFE}" type="pres">
      <dgm:prSet presAssocID="{A1973E29-BEE2-423B-93D1-6F5795F25554}" presName="parentLin" presStyleCnt="0"/>
      <dgm:spPr/>
    </dgm:pt>
    <dgm:pt modelId="{A542F3A3-FE66-4DB7-B7ED-E927A226961B}" type="pres">
      <dgm:prSet presAssocID="{A1973E29-BEE2-423B-93D1-6F5795F25554}" presName="parentLeftMargin" presStyleLbl="node1" presStyleIdx="10" presStyleCnt="15"/>
      <dgm:spPr/>
    </dgm:pt>
    <dgm:pt modelId="{3601E3DF-2FB2-4B22-90CE-332BE2325B0E}" type="pres">
      <dgm:prSet presAssocID="{A1973E29-BEE2-423B-93D1-6F5795F25554}" presName="parentText" presStyleLbl="node1" presStyleIdx="11" presStyleCnt="15">
        <dgm:presLayoutVars>
          <dgm:chMax val="0"/>
          <dgm:bulletEnabled val="1"/>
        </dgm:presLayoutVars>
      </dgm:prSet>
      <dgm:spPr/>
    </dgm:pt>
    <dgm:pt modelId="{4400F66A-75BC-4427-B9F9-F7DA86A7425C}" type="pres">
      <dgm:prSet presAssocID="{A1973E29-BEE2-423B-93D1-6F5795F25554}" presName="negativeSpace" presStyleCnt="0"/>
      <dgm:spPr/>
    </dgm:pt>
    <dgm:pt modelId="{6FBCE729-17AC-49E1-9850-5F4A52C54211}" type="pres">
      <dgm:prSet presAssocID="{A1973E29-BEE2-423B-93D1-6F5795F25554}" presName="childText" presStyleLbl="conFgAcc1" presStyleIdx="11" presStyleCnt="15">
        <dgm:presLayoutVars>
          <dgm:bulletEnabled val="1"/>
        </dgm:presLayoutVars>
      </dgm:prSet>
      <dgm:spPr/>
    </dgm:pt>
    <dgm:pt modelId="{538355DF-225B-469C-89F7-D5DD0D78C446}" type="pres">
      <dgm:prSet presAssocID="{74A99ABB-6F03-4284-9221-5C5F0A9B7C61}" presName="spaceBetweenRectangles" presStyleCnt="0"/>
      <dgm:spPr/>
    </dgm:pt>
    <dgm:pt modelId="{3F69344C-4743-4F79-88EF-C0C3A6EE1EDD}" type="pres">
      <dgm:prSet presAssocID="{AA0B2FCE-53D5-406E-8192-3A0ED12F8D3D}" presName="parentLin" presStyleCnt="0"/>
      <dgm:spPr/>
    </dgm:pt>
    <dgm:pt modelId="{BDECE3A7-C7AF-406F-BE5A-CC7CAB27B39F}" type="pres">
      <dgm:prSet presAssocID="{AA0B2FCE-53D5-406E-8192-3A0ED12F8D3D}" presName="parentLeftMargin" presStyleLbl="node1" presStyleIdx="11" presStyleCnt="15"/>
      <dgm:spPr/>
    </dgm:pt>
    <dgm:pt modelId="{B96F05CC-7B18-4AD9-9952-14355837788C}" type="pres">
      <dgm:prSet presAssocID="{AA0B2FCE-53D5-406E-8192-3A0ED12F8D3D}" presName="parentText" presStyleLbl="node1" presStyleIdx="12" presStyleCnt="15">
        <dgm:presLayoutVars>
          <dgm:chMax val="0"/>
          <dgm:bulletEnabled val="1"/>
        </dgm:presLayoutVars>
      </dgm:prSet>
      <dgm:spPr/>
    </dgm:pt>
    <dgm:pt modelId="{B1482F4E-43A4-4420-9647-0338252673D9}" type="pres">
      <dgm:prSet presAssocID="{AA0B2FCE-53D5-406E-8192-3A0ED12F8D3D}" presName="negativeSpace" presStyleCnt="0"/>
      <dgm:spPr/>
    </dgm:pt>
    <dgm:pt modelId="{DCB70F25-8807-4AA7-BCED-60726AF997C6}" type="pres">
      <dgm:prSet presAssocID="{AA0B2FCE-53D5-406E-8192-3A0ED12F8D3D}" presName="childText" presStyleLbl="conFgAcc1" presStyleIdx="12" presStyleCnt="15">
        <dgm:presLayoutVars>
          <dgm:bulletEnabled val="1"/>
        </dgm:presLayoutVars>
      </dgm:prSet>
      <dgm:spPr/>
    </dgm:pt>
    <dgm:pt modelId="{92FF3992-2B1D-4768-A7A9-45F2F86B839E}" type="pres">
      <dgm:prSet presAssocID="{42B1408A-40CE-4175-89FB-5CC9BE06C8ED}" presName="spaceBetweenRectangles" presStyleCnt="0"/>
      <dgm:spPr/>
    </dgm:pt>
    <dgm:pt modelId="{B476594E-DF28-462E-825C-9719013F1F8A}" type="pres">
      <dgm:prSet presAssocID="{6C6A0279-0AF1-451B-88EB-08D078C747F3}" presName="parentLin" presStyleCnt="0"/>
      <dgm:spPr/>
    </dgm:pt>
    <dgm:pt modelId="{E7433597-72A9-4CF5-BADA-6255CA56BF30}" type="pres">
      <dgm:prSet presAssocID="{6C6A0279-0AF1-451B-88EB-08D078C747F3}" presName="parentLeftMargin" presStyleLbl="node1" presStyleIdx="12" presStyleCnt="15"/>
      <dgm:spPr/>
    </dgm:pt>
    <dgm:pt modelId="{22EAB100-270D-4846-B25C-FE3B91C4BBEB}" type="pres">
      <dgm:prSet presAssocID="{6C6A0279-0AF1-451B-88EB-08D078C747F3}" presName="parentText" presStyleLbl="node1" presStyleIdx="13" presStyleCnt="15">
        <dgm:presLayoutVars>
          <dgm:chMax val="0"/>
          <dgm:bulletEnabled val="1"/>
        </dgm:presLayoutVars>
      </dgm:prSet>
      <dgm:spPr/>
    </dgm:pt>
    <dgm:pt modelId="{93B96B80-9A4A-4F67-AB81-D8623712B92C}" type="pres">
      <dgm:prSet presAssocID="{6C6A0279-0AF1-451B-88EB-08D078C747F3}" presName="negativeSpace" presStyleCnt="0"/>
      <dgm:spPr/>
    </dgm:pt>
    <dgm:pt modelId="{FDA84110-8E56-4C46-B714-30F3158F149D}" type="pres">
      <dgm:prSet presAssocID="{6C6A0279-0AF1-451B-88EB-08D078C747F3}" presName="childText" presStyleLbl="conFgAcc1" presStyleIdx="13" presStyleCnt="15">
        <dgm:presLayoutVars>
          <dgm:bulletEnabled val="1"/>
        </dgm:presLayoutVars>
      </dgm:prSet>
      <dgm:spPr/>
    </dgm:pt>
    <dgm:pt modelId="{03A4268B-2ACA-4D94-8A19-120A744C05DA}" type="pres">
      <dgm:prSet presAssocID="{B5D1C364-6A96-4B92-9EB6-87B7D9B31D2F}" presName="spaceBetweenRectangles" presStyleCnt="0"/>
      <dgm:spPr/>
    </dgm:pt>
    <dgm:pt modelId="{9A04DA44-164D-45D5-AD13-70947403B3A7}" type="pres">
      <dgm:prSet presAssocID="{01514AEA-0458-413F-92A0-76F36792904B}" presName="parentLin" presStyleCnt="0"/>
      <dgm:spPr/>
    </dgm:pt>
    <dgm:pt modelId="{B0049F31-D958-48D7-9D3E-7908F582DAC0}" type="pres">
      <dgm:prSet presAssocID="{01514AEA-0458-413F-92A0-76F36792904B}" presName="parentLeftMargin" presStyleLbl="node1" presStyleIdx="13" presStyleCnt="15"/>
      <dgm:spPr/>
    </dgm:pt>
    <dgm:pt modelId="{1645E20F-35DF-49EF-88C0-1D96B4DD2857}" type="pres">
      <dgm:prSet presAssocID="{01514AEA-0458-413F-92A0-76F36792904B}" presName="parentText" presStyleLbl="node1" presStyleIdx="14" presStyleCnt="15">
        <dgm:presLayoutVars>
          <dgm:chMax val="0"/>
          <dgm:bulletEnabled val="1"/>
        </dgm:presLayoutVars>
      </dgm:prSet>
      <dgm:spPr/>
    </dgm:pt>
    <dgm:pt modelId="{FF20AA4F-46E4-4551-8D66-8FEF2F57A8B9}" type="pres">
      <dgm:prSet presAssocID="{01514AEA-0458-413F-92A0-76F36792904B}" presName="negativeSpace" presStyleCnt="0"/>
      <dgm:spPr/>
    </dgm:pt>
    <dgm:pt modelId="{61647AD9-B5CC-4BBA-A0BE-13D7DFBADA87}" type="pres">
      <dgm:prSet presAssocID="{01514AEA-0458-413F-92A0-76F36792904B}" presName="childText" presStyleLbl="conFgAcc1" presStyleIdx="14" presStyleCnt="15">
        <dgm:presLayoutVars>
          <dgm:bulletEnabled val="1"/>
        </dgm:presLayoutVars>
      </dgm:prSet>
      <dgm:spPr/>
    </dgm:pt>
  </dgm:ptLst>
  <dgm:cxnLst>
    <dgm:cxn modelId="{C61B6500-A127-4431-9C7E-1897E7C0E974}" type="presOf" srcId="{A1973E29-BEE2-423B-93D1-6F5795F25554}" destId="{A542F3A3-FE66-4DB7-B7ED-E927A226961B}" srcOrd="0" destOrd="0" presId="urn:microsoft.com/office/officeart/2005/8/layout/list1"/>
    <dgm:cxn modelId="{38C40606-5037-4054-B630-A75D1000791C}" type="presOf" srcId="{73F47DF6-9FDD-456E-B41D-DF053A4C5768}" destId="{7A49453C-101B-40F9-8A8A-B5EBEFADEC1A}" srcOrd="0" destOrd="0" presId="urn:microsoft.com/office/officeart/2005/8/layout/list1"/>
    <dgm:cxn modelId="{628F5709-D35E-48C4-A371-F5F0FDFC43E9}" srcId="{82F5D43C-0855-48F7-B9E6-168938BC7F04}" destId="{9CDE75C2-283B-4168-BBCD-0FBEA40D25CE}" srcOrd="10" destOrd="0" parTransId="{07ABB348-BC17-471D-8481-EF095AC82CA6}" sibTransId="{5E92BA10-C375-4C2D-9D99-8E9833553643}"/>
    <dgm:cxn modelId="{7D5D9109-7E07-4124-B2AF-50D8BD6AFE6A}" srcId="{82F5D43C-0855-48F7-B9E6-168938BC7F04}" destId="{359B7503-15AF-4FBC-8449-385C4A7E7EE3}" srcOrd="3" destOrd="0" parTransId="{5047A338-B098-4B72-BC8A-1F27E4FF19C9}" sibTransId="{DC9177B5-F8AA-4FC2-891A-C4D6AA48F935}"/>
    <dgm:cxn modelId="{1AF9120C-AF85-46F1-941B-238A4D344B83}" type="presOf" srcId="{359B7503-15AF-4FBC-8449-385C4A7E7EE3}" destId="{F5E9AD6E-FB1B-451A-B6EB-6DBCDCD25B27}" srcOrd="0" destOrd="0" presId="urn:microsoft.com/office/officeart/2005/8/layout/list1"/>
    <dgm:cxn modelId="{0A429513-FA0B-48B6-A1F2-1A6C3DD71B48}" type="presOf" srcId="{FEF14160-7A81-44DD-8100-BDC77C34347C}" destId="{18E01235-3B54-4192-8786-849AAF32B6BA}" srcOrd="1" destOrd="0" presId="urn:microsoft.com/office/officeart/2005/8/layout/list1"/>
    <dgm:cxn modelId="{5FD3BF21-C3DB-49A6-AB21-FB209E58BCCD}" type="presOf" srcId="{1C0506FE-3E50-48E3-8667-0F16D67439FF}" destId="{8D67F4CE-0A8B-430E-B8C1-475E4550EC10}" srcOrd="0" destOrd="0" presId="urn:microsoft.com/office/officeart/2005/8/layout/list1"/>
    <dgm:cxn modelId="{DD9B9327-B25F-4D08-B258-946BEBE3CB71}" srcId="{82F5D43C-0855-48F7-B9E6-168938BC7F04}" destId="{FEF14160-7A81-44DD-8100-BDC77C34347C}" srcOrd="5" destOrd="0" parTransId="{56E6983A-D037-40C0-8FF7-03E59D92EECB}" sibTransId="{9D9F14CC-F147-494C-95CF-77AACDDB92BC}"/>
    <dgm:cxn modelId="{1623832B-B48E-49DB-A50E-B7DE38D9C470}" type="presOf" srcId="{FF1AA367-D1BB-4A38-804B-8C3CBD8B9DE9}" destId="{5ED809AD-213C-4AE5-B016-BAAEA4BD6DE4}" srcOrd="0" destOrd="0" presId="urn:microsoft.com/office/officeart/2005/8/layout/list1"/>
    <dgm:cxn modelId="{AFCB1E2E-C889-43E0-93AF-B76418015F22}" type="presOf" srcId="{1C0506FE-3E50-48E3-8667-0F16D67439FF}" destId="{92AFB1C8-8ED2-410C-A9EC-DB1060409DDE}" srcOrd="1" destOrd="0" presId="urn:microsoft.com/office/officeart/2005/8/layout/list1"/>
    <dgm:cxn modelId="{CB182C2F-3DA7-427D-8671-FC6E088E4FC5}" srcId="{82F5D43C-0855-48F7-B9E6-168938BC7F04}" destId="{A1973E29-BEE2-423B-93D1-6F5795F25554}" srcOrd="11" destOrd="0" parTransId="{A6324036-8B60-4644-9FD5-26BE6D46D6E9}" sibTransId="{74A99ABB-6F03-4284-9221-5C5F0A9B7C61}"/>
    <dgm:cxn modelId="{B1082835-ADFC-4118-AF55-A8476835F074}" srcId="{82F5D43C-0855-48F7-B9E6-168938BC7F04}" destId="{1C0506FE-3E50-48E3-8667-0F16D67439FF}" srcOrd="9" destOrd="0" parTransId="{D7F0F5BB-4431-451A-9D41-087D329161BE}" sibTransId="{9C37C4D1-BD26-4F39-B037-D525C01EE139}"/>
    <dgm:cxn modelId="{4C054E39-8EF8-419D-BE26-C3ECA256DECD}" type="presOf" srcId="{01EF7071-019A-495E-920B-CD70FAC17454}" destId="{7B76057B-A26B-46FF-BE1B-6F62CC26A23D}" srcOrd="1" destOrd="0" presId="urn:microsoft.com/office/officeart/2005/8/layout/list1"/>
    <dgm:cxn modelId="{2B38FE3F-EDD0-4BBC-8090-C9F8D9B022EF}" type="presOf" srcId="{01514AEA-0458-413F-92A0-76F36792904B}" destId="{1645E20F-35DF-49EF-88C0-1D96B4DD2857}" srcOrd="1" destOrd="0" presId="urn:microsoft.com/office/officeart/2005/8/layout/list1"/>
    <dgm:cxn modelId="{B4928160-B1E7-4D13-BC87-1E37FA71BD56}" type="presOf" srcId="{01514AEA-0458-413F-92A0-76F36792904B}" destId="{B0049F31-D958-48D7-9D3E-7908F582DAC0}" srcOrd="0" destOrd="0" presId="urn:microsoft.com/office/officeart/2005/8/layout/list1"/>
    <dgm:cxn modelId="{BC064661-4F77-4A0A-B5AC-18EF3E155195}" srcId="{82F5D43C-0855-48F7-B9E6-168938BC7F04}" destId="{49C45BCD-1A21-4EB9-B134-7D0CA1F1BD47}" srcOrd="6" destOrd="0" parTransId="{20F34165-BE7F-4DD9-A635-20DEB65795C2}" sibTransId="{CDB1AAD6-41CD-4B51-98BF-0052AD27810B}"/>
    <dgm:cxn modelId="{ED4ABC45-4ED2-4285-AE18-FC61C6821182}" type="presOf" srcId="{E65CE34E-9F33-4D31-A2EF-837FF2C4F408}" destId="{9BF37607-96B4-4049-B55A-D1B3B5738146}" srcOrd="1" destOrd="0" presId="urn:microsoft.com/office/officeart/2005/8/layout/list1"/>
    <dgm:cxn modelId="{EB51306D-6869-4ABA-B8C7-AFBA237CD539}" type="presOf" srcId="{FF1AA367-D1BB-4A38-804B-8C3CBD8B9DE9}" destId="{1B83D0B6-AD4E-4A90-923B-B16AC9D6FCF8}" srcOrd="1" destOrd="0" presId="urn:microsoft.com/office/officeart/2005/8/layout/list1"/>
    <dgm:cxn modelId="{53D2C06D-BE49-4E6C-B6C3-B22465BD0308}" type="presOf" srcId="{572400D1-94F1-482E-92B8-03EDB99D0E2D}" destId="{E458DFCD-96D8-453A-8E8E-63A9BBA1DB1D}" srcOrd="1" destOrd="0" presId="urn:microsoft.com/office/officeart/2005/8/layout/list1"/>
    <dgm:cxn modelId="{313FFC4F-34F3-4372-B269-838A10B3B2F1}" type="presOf" srcId="{62E509F2-0489-4FDF-A739-AA34125C7025}" destId="{347DDBDA-7608-49B0-A2A4-43667AA66AB2}" srcOrd="0" destOrd="0" presId="urn:microsoft.com/office/officeart/2005/8/layout/list1"/>
    <dgm:cxn modelId="{58F6B070-537A-466F-BBC8-98CE3AB02D0F}" srcId="{82F5D43C-0855-48F7-B9E6-168938BC7F04}" destId="{01514AEA-0458-413F-92A0-76F36792904B}" srcOrd="14" destOrd="0" parTransId="{21A2EF49-8E1C-4A62-93D4-63FAB42FEAFF}" sibTransId="{CD15F357-06FD-41D4-B442-282D26F5E888}"/>
    <dgm:cxn modelId="{CD7F5351-860C-4DE1-AF12-05B449811FE3}" srcId="{82F5D43C-0855-48F7-B9E6-168938BC7F04}" destId="{FF1AA367-D1BB-4A38-804B-8C3CBD8B9DE9}" srcOrd="4" destOrd="0" parTransId="{A5F8776B-F088-435F-AB9B-299D67B4F2A0}" sibTransId="{FB700183-708B-466B-9AFB-CF8658851866}"/>
    <dgm:cxn modelId="{751D8771-D18B-4153-8C45-69B0BFEE5D39}" srcId="{82F5D43C-0855-48F7-B9E6-168938BC7F04}" destId="{572400D1-94F1-482E-92B8-03EDB99D0E2D}" srcOrd="2" destOrd="0" parTransId="{4F5E94B7-892B-460B-9EC1-86FF49654F8A}" sibTransId="{0CAE4EF4-9B08-4E38-BE58-1B9ADE49E5B6}"/>
    <dgm:cxn modelId="{CE036B72-0568-40F8-93F4-B2F1C26B9761}" type="presOf" srcId="{359B7503-15AF-4FBC-8449-385C4A7E7EE3}" destId="{1DA8A12E-E5F7-499A-9231-D68855592BD3}" srcOrd="1" destOrd="0" presId="urn:microsoft.com/office/officeart/2005/8/layout/list1"/>
    <dgm:cxn modelId="{AFE3ED77-70FA-4C68-875D-5004B9D4A1DC}" type="presOf" srcId="{01EF7071-019A-495E-920B-CD70FAC17454}" destId="{12E21D7D-D1D9-4A56-8709-7C40D2578388}" srcOrd="0" destOrd="0" presId="urn:microsoft.com/office/officeart/2005/8/layout/list1"/>
    <dgm:cxn modelId="{2E04AA7C-98DD-491B-A083-17773A3F0E7B}" srcId="{82F5D43C-0855-48F7-B9E6-168938BC7F04}" destId="{62E509F2-0489-4FDF-A739-AA34125C7025}" srcOrd="8" destOrd="0" parTransId="{BD177552-5E8F-41C3-A7D2-62D562D80100}" sibTransId="{6B1FB114-B0C0-476D-9469-D2CE66F774B3}"/>
    <dgm:cxn modelId="{F77A8E7D-BE29-48F6-A167-18431A9546BA}" srcId="{82F5D43C-0855-48F7-B9E6-168938BC7F04}" destId="{6C6A0279-0AF1-451B-88EB-08D078C747F3}" srcOrd="13" destOrd="0" parTransId="{C6C4592E-D2E1-490F-A29D-A45BFA3DD84A}" sibTransId="{B5D1C364-6A96-4B92-9EB6-87B7D9B31D2F}"/>
    <dgm:cxn modelId="{6CCE088C-56B9-4A30-9C8C-0E51D34B2D93}" type="presOf" srcId="{572400D1-94F1-482E-92B8-03EDB99D0E2D}" destId="{77C7CEF6-CF34-4B4E-B0A0-950C68832BD8}" srcOrd="0" destOrd="0" presId="urn:microsoft.com/office/officeart/2005/8/layout/list1"/>
    <dgm:cxn modelId="{8FC8D697-F0B6-408C-B88B-B800F82731C4}" type="presOf" srcId="{6C6A0279-0AF1-451B-88EB-08D078C747F3}" destId="{22EAB100-270D-4846-B25C-FE3B91C4BBEB}" srcOrd="1" destOrd="0" presId="urn:microsoft.com/office/officeart/2005/8/layout/list1"/>
    <dgm:cxn modelId="{9B0F8D98-7656-4F46-8D84-0368612E201E}" srcId="{82F5D43C-0855-48F7-B9E6-168938BC7F04}" destId="{E65CE34E-9F33-4D31-A2EF-837FF2C4F408}" srcOrd="1" destOrd="0" parTransId="{A7B2B762-54B7-4E98-B787-260337B28631}" sibTransId="{BD4D6434-E160-4B8A-B1A3-B937F4607634}"/>
    <dgm:cxn modelId="{367B32A2-3E4E-43E1-9D6A-68705B82BFDF}" type="presOf" srcId="{6C6A0279-0AF1-451B-88EB-08D078C747F3}" destId="{E7433597-72A9-4CF5-BADA-6255CA56BF30}" srcOrd="0" destOrd="0" presId="urn:microsoft.com/office/officeart/2005/8/layout/list1"/>
    <dgm:cxn modelId="{A84AC9A3-B5DF-4580-B459-227BBDDFD6FB}" type="presOf" srcId="{49C45BCD-1A21-4EB9-B134-7D0CA1F1BD47}" destId="{4C0AC9B7-064E-4A6B-9279-0EDD6736D9FB}" srcOrd="0" destOrd="0" presId="urn:microsoft.com/office/officeart/2005/8/layout/list1"/>
    <dgm:cxn modelId="{2B53AFA4-E8C0-4AF1-A0A4-6DD7A26FD294}" type="presOf" srcId="{9CDE75C2-283B-4168-BBCD-0FBEA40D25CE}" destId="{E36A4CA0-8A39-466D-8C8F-68C1AA4ABA8A}" srcOrd="1" destOrd="0" presId="urn:microsoft.com/office/officeart/2005/8/layout/list1"/>
    <dgm:cxn modelId="{524D29A9-02E1-4597-B527-2C3C67027FA2}" type="presOf" srcId="{A1973E29-BEE2-423B-93D1-6F5795F25554}" destId="{3601E3DF-2FB2-4B22-90CE-332BE2325B0E}" srcOrd="1" destOrd="0" presId="urn:microsoft.com/office/officeart/2005/8/layout/list1"/>
    <dgm:cxn modelId="{D60A12AB-D82C-49BB-812B-3124600D78D5}" srcId="{82F5D43C-0855-48F7-B9E6-168938BC7F04}" destId="{73F47DF6-9FDD-456E-B41D-DF053A4C5768}" srcOrd="0" destOrd="0" parTransId="{45A88A32-E2F4-441E-BF7E-CFB72C8DD186}" sibTransId="{924A49FA-0DED-4287-83F9-86558C541D0D}"/>
    <dgm:cxn modelId="{7EEE90B7-8B6A-4D1A-B0DB-A326113C9A55}" type="presOf" srcId="{FEF14160-7A81-44DD-8100-BDC77C34347C}" destId="{2A75D10A-0656-4CB6-8B43-2FF40FD29223}" srcOrd="0" destOrd="0" presId="urn:microsoft.com/office/officeart/2005/8/layout/list1"/>
    <dgm:cxn modelId="{836F7EBD-0715-455E-86B9-2E83FDBD8BA3}" type="presOf" srcId="{49C45BCD-1A21-4EB9-B134-7D0CA1F1BD47}" destId="{0F553646-35EA-4C06-8E91-CF70E09F931D}" srcOrd="1" destOrd="0" presId="urn:microsoft.com/office/officeart/2005/8/layout/list1"/>
    <dgm:cxn modelId="{AFDAAFBD-5727-471B-92C2-56DEDCD664C8}" srcId="{82F5D43C-0855-48F7-B9E6-168938BC7F04}" destId="{AA0B2FCE-53D5-406E-8192-3A0ED12F8D3D}" srcOrd="12" destOrd="0" parTransId="{9B0E6F9A-0672-49EB-823C-B78470E5BD1D}" sibTransId="{42B1408A-40CE-4175-89FB-5CC9BE06C8ED}"/>
    <dgm:cxn modelId="{373BA1C0-1C46-4F08-9648-6D151F245591}" type="presOf" srcId="{73F47DF6-9FDD-456E-B41D-DF053A4C5768}" destId="{FF1832E8-F258-459B-B476-1F350730E446}" srcOrd="1" destOrd="0" presId="urn:microsoft.com/office/officeart/2005/8/layout/list1"/>
    <dgm:cxn modelId="{340C45C6-4A3B-4DB9-8DC7-2818DA70500B}" type="presOf" srcId="{82F5D43C-0855-48F7-B9E6-168938BC7F04}" destId="{CC84FC40-26D8-41D5-97BF-8533196367EC}" srcOrd="0" destOrd="0" presId="urn:microsoft.com/office/officeart/2005/8/layout/list1"/>
    <dgm:cxn modelId="{3C7844C8-51F6-4DA6-A61E-EEDC1DF3E7BD}" type="presOf" srcId="{9CDE75C2-283B-4168-BBCD-0FBEA40D25CE}" destId="{3A0ECF5D-434D-4BF2-ACE3-3B5C084D6770}" srcOrd="0" destOrd="0" presId="urn:microsoft.com/office/officeart/2005/8/layout/list1"/>
    <dgm:cxn modelId="{2B289FCE-9172-4A70-B39A-0F5D26E5E638}" type="presOf" srcId="{E65CE34E-9F33-4D31-A2EF-837FF2C4F408}" destId="{E0C29275-A522-420A-A147-C17E82241085}" srcOrd="0" destOrd="0" presId="urn:microsoft.com/office/officeart/2005/8/layout/list1"/>
    <dgm:cxn modelId="{AF3966D4-8737-45E4-A96E-EFF99D016A3D}" type="presOf" srcId="{AA0B2FCE-53D5-406E-8192-3A0ED12F8D3D}" destId="{B96F05CC-7B18-4AD9-9952-14355837788C}" srcOrd="1" destOrd="0" presId="urn:microsoft.com/office/officeart/2005/8/layout/list1"/>
    <dgm:cxn modelId="{E58650DA-3B50-44EE-9945-380C0E898882}" srcId="{82F5D43C-0855-48F7-B9E6-168938BC7F04}" destId="{01EF7071-019A-495E-920B-CD70FAC17454}" srcOrd="7" destOrd="0" parTransId="{B7696DC6-5C92-4358-AC16-71F0C64DAA8A}" sibTransId="{658AD740-DD55-4975-B1E2-E53204C1EA06}"/>
    <dgm:cxn modelId="{CECB15E5-A63E-4970-AB23-FA27BA02BF5E}" type="presOf" srcId="{AA0B2FCE-53D5-406E-8192-3A0ED12F8D3D}" destId="{BDECE3A7-C7AF-406F-BE5A-CC7CAB27B39F}" srcOrd="0" destOrd="0" presId="urn:microsoft.com/office/officeart/2005/8/layout/list1"/>
    <dgm:cxn modelId="{54F446FB-12C7-49B7-92B1-DB0AF9086220}" type="presOf" srcId="{62E509F2-0489-4FDF-A739-AA34125C7025}" destId="{1A30A174-4D12-4772-A59C-7BC116F2F481}" srcOrd="1" destOrd="0" presId="urn:microsoft.com/office/officeart/2005/8/layout/list1"/>
    <dgm:cxn modelId="{45771DA2-A1F3-47B9-BE62-07F75CF9AE62}" type="presParOf" srcId="{CC84FC40-26D8-41D5-97BF-8533196367EC}" destId="{75C9B412-7274-4F7E-9BD7-CA6AC4EF8190}" srcOrd="0" destOrd="0" presId="urn:microsoft.com/office/officeart/2005/8/layout/list1"/>
    <dgm:cxn modelId="{67F09AB2-2EA7-4860-B95F-3F9BB07F0FF7}" type="presParOf" srcId="{75C9B412-7274-4F7E-9BD7-CA6AC4EF8190}" destId="{7A49453C-101B-40F9-8A8A-B5EBEFADEC1A}" srcOrd="0" destOrd="0" presId="urn:microsoft.com/office/officeart/2005/8/layout/list1"/>
    <dgm:cxn modelId="{2F41841B-98A7-49C5-97F2-FF0726C5AB21}" type="presParOf" srcId="{75C9B412-7274-4F7E-9BD7-CA6AC4EF8190}" destId="{FF1832E8-F258-459B-B476-1F350730E446}" srcOrd="1" destOrd="0" presId="urn:microsoft.com/office/officeart/2005/8/layout/list1"/>
    <dgm:cxn modelId="{1931E78B-A39D-414B-AE05-BDE3463F3BDE}" type="presParOf" srcId="{CC84FC40-26D8-41D5-97BF-8533196367EC}" destId="{2F1ACA29-5EB1-45E7-96F6-9A46C4507B44}" srcOrd="1" destOrd="0" presId="urn:microsoft.com/office/officeart/2005/8/layout/list1"/>
    <dgm:cxn modelId="{CFCAE4C6-6DD3-49C9-8810-8A0C4A99AB80}" type="presParOf" srcId="{CC84FC40-26D8-41D5-97BF-8533196367EC}" destId="{B4AF9769-B60D-47C3-AF15-A3CEB90E09D7}" srcOrd="2" destOrd="0" presId="urn:microsoft.com/office/officeart/2005/8/layout/list1"/>
    <dgm:cxn modelId="{85974AE0-CFAE-4D61-872B-16D9C858AECF}" type="presParOf" srcId="{CC84FC40-26D8-41D5-97BF-8533196367EC}" destId="{22597255-84AC-4865-ABA4-94A948226405}" srcOrd="3" destOrd="0" presId="urn:microsoft.com/office/officeart/2005/8/layout/list1"/>
    <dgm:cxn modelId="{79A1DCBC-E30B-4376-9904-75AF08336961}" type="presParOf" srcId="{CC84FC40-26D8-41D5-97BF-8533196367EC}" destId="{0E955CBA-137C-4E03-A6FE-AC29A449E912}" srcOrd="4" destOrd="0" presId="urn:microsoft.com/office/officeart/2005/8/layout/list1"/>
    <dgm:cxn modelId="{5C6C7B86-B8C5-4D15-985E-B705CF5CC98E}" type="presParOf" srcId="{0E955CBA-137C-4E03-A6FE-AC29A449E912}" destId="{E0C29275-A522-420A-A147-C17E82241085}" srcOrd="0" destOrd="0" presId="urn:microsoft.com/office/officeart/2005/8/layout/list1"/>
    <dgm:cxn modelId="{BBB8073C-8AD2-4E76-A575-2ADA245EC74E}" type="presParOf" srcId="{0E955CBA-137C-4E03-A6FE-AC29A449E912}" destId="{9BF37607-96B4-4049-B55A-D1B3B5738146}" srcOrd="1" destOrd="0" presId="urn:microsoft.com/office/officeart/2005/8/layout/list1"/>
    <dgm:cxn modelId="{48CDC3E7-BBF0-4029-B789-CC48F1417B20}" type="presParOf" srcId="{CC84FC40-26D8-41D5-97BF-8533196367EC}" destId="{41697961-2DFB-4332-AF55-81EF01C357A7}" srcOrd="5" destOrd="0" presId="urn:microsoft.com/office/officeart/2005/8/layout/list1"/>
    <dgm:cxn modelId="{6D2CD760-B3A4-4E71-B89D-98029F1FD8B6}" type="presParOf" srcId="{CC84FC40-26D8-41D5-97BF-8533196367EC}" destId="{E4BA7222-57C4-4AF9-8B57-A5B1AEF9E9A0}" srcOrd="6" destOrd="0" presId="urn:microsoft.com/office/officeart/2005/8/layout/list1"/>
    <dgm:cxn modelId="{02D68555-711F-4F8A-B1F4-7A71EAEA9BA3}" type="presParOf" srcId="{CC84FC40-26D8-41D5-97BF-8533196367EC}" destId="{707AA03C-D444-4810-94C1-F8BF36A597B7}" srcOrd="7" destOrd="0" presId="urn:microsoft.com/office/officeart/2005/8/layout/list1"/>
    <dgm:cxn modelId="{F258CBBC-876F-48EB-830D-AE9B9956EF3F}" type="presParOf" srcId="{CC84FC40-26D8-41D5-97BF-8533196367EC}" destId="{D677CB78-087E-4CD8-8C68-CE3975D9A8C1}" srcOrd="8" destOrd="0" presId="urn:microsoft.com/office/officeart/2005/8/layout/list1"/>
    <dgm:cxn modelId="{0DDACF1E-8107-4F61-A800-5C0B200138D9}" type="presParOf" srcId="{D677CB78-087E-4CD8-8C68-CE3975D9A8C1}" destId="{77C7CEF6-CF34-4B4E-B0A0-950C68832BD8}" srcOrd="0" destOrd="0" presId="urn:microsoft.com/office/officeart/2005/8/layout/list1"/>
    <dgm:cxn modelId="{9A8D973A-DD69-429E-9483-3F6DE98F7A37}" type="presParOf" srcId="{D677CB78-087E-4CD8-8C68-CE3975D9A8C1}" destId="{E458DFCD-96D8-453A-8E8E-63A9BBA1DB1D}" srcOrd="1" destOrd="0" presId="urn:microsoft.com/office/officeart/2005/8/layout/list1"/>
    <dgm:cxn modelId="{6E9CE991-A0EE-46B4-8DAC-C091C3E8C4D8}" type="presParOf" srcId="{CC84FC40-26D8-41D5-97BF-8533196367EC}" destId="{84AF3C2A-779F-4EA4-8260-DB6A6548034D}" srcOrd="9" destOrd="0" presId="urn:microsoft.com/office/officeart/2005/8/layout/list1"/>
    <dgm:cxn modelId="{4B1FF1E1-CF4A-46A1-90F7-4B3BDD6BF076}" type="presParOf" srcId="{CC84FC40-26D8-41D5-97BF-8533196367EC}" destId="{DCFA96C5-BE4D-4D74-911E-5BFCBC0FBDE6}" srcOrd="10" destOrd="0" presId="urn:microsoft.com/office/officeart/2005/8/layout/list1"/>
    <dgm:cxn modelId="{C71240AB-7BA1-4E88-8F43-C78773004327}" type="presParOf" srcId="{CC84FC40-26D8-41D5-97BF-8533196367EC}" destId="{88B36F2E-CE99-415A-8291-B282F8C42EBF}" srcOrd="11" destOrd="0" presId="urn:microsoft.com/office/officeart/2005/8/layout/list1"/>
    <dgm:cxn modelId="{2D1B2CE2-4F81-4E2B-8F5A-457E903242CA}" type="presParOf" srcId="{CC84FC40-26D8-41D5-97BF-8533196367EC}" destId="{02BB1992-B6CB-4371-B897-9B0435FE8D9D}" srcOrd="12" destOrd="0" presId="urn:microsoft.com/office/officeart/2005/8/layout/list1"/>
    <dgm:cxn modelId="{9B3D5C26-050B-42CB-BEC7-0D4A168823D7}" type="presParOf" srcId="{02BB1992-B6CB-4371-B897-9B0435FE8D9D}" destId="{F5E9AD6E-FB1B-451A-B6EB-6DBCDCD25B27}" srcOrd="0" destOrd="0" presId="urn:microsoft.com/office/officeart/2005/8/layout/list1"/>
    <dgm:cxn modelId="{505FE4B3-C1A9-4539-AD4F-BD9107B13083}" type="presParOf" srcId="{02BB1992-B6CB-4371-B897-9B0435FE8D9D}" destId="{1DA8A12E-E5F7-499A-9231-D68855592BD3}" srcOrd="1" destOrd="0" presId="urn:microsoft.com/office/officeart/2005/8/layout/list1"/>
    <dgm:cxn modelId="{2DA20DFA-306A-4C02-B83B-116E4559AC96}" type="presParOf" srcId="{CC84FC40-26D8-41D5-97BF-8533196367EC}" destId="{56CF34C5-E16D-4AF3-A42B-1BCE2D7BA48F}" srcOrd="13" destOrd="0" presId="urn:microsoft.com/office/officeart/2005/8/layout/list1"/>
    <dgm:cxn modelId="{CD7AFA59-7766-4F80-81E7-593D9B97F0CA}" type="presParOf" srcId="{CC84FC40-26D8-41D5-97BF-8533196367EC}" destId="{BC142048-18F3-43C0-8970-EEF5E7FA7717}" srcOrd="14" destOrd="0" presId="urn:microsoft.com/office/officeart/2005/8/layout/list1"/>
    <dgm:cxn modelId="{CA41958C-245A-4743-B57C-38A88DF2479E}" type="presParOf" srcId="{CC84FC40-26D8-41D5-97BF-8533196367EC}" destId="{10F130F9-0875-4233-BDA4-6B8053B161A9}" srcOrd="15" destOrd="0" presId="urn:microsoft.com/office/officeart/2005/8/layout/list1"/>
    <dgm:cxn modelId="{7D7E536D-89F4-4B2B-A32E-5023F151C614}" type="presParOf" srcId="{CC84FC40-26D8-41D5-97BF-8533196367EC}" destId="{413C4701-049D-4391-8A85-517D906E3A11}" srcOrd="16" destOrd="0" presId="urn:microsoft.com/office/officeart/2005/8/layout/list1"/>
    <dgm:cxn modelId="{3F2933EF-86E7-483D-9EB9-FB6EC6FDFD1D}" type="presParOf" srcId="{413C4701-049D-4391-8A85-517D906E3A11}" destId="{5ED809AD-213C-4AE5-B016-BAAEA4BD6DE4}" srcOrd="0" destOrd="0" presId="urn:microsoft.com/office/officeart/2005/8/layout/list1"/>
    <dgm:cxn modelId="{09ED404E-E2CD-44EE-B58C-CDE26D9DB515}" type="presParOf" srcId="{413C4701-049D-4391-8A85-517D906E3A11}" destId="{1B83D0B6-AD4E-4A90-923B-B16AC9D6FCF8}" srcOrd="1" destOrd="0" presId="urn:microsoft.com/office/officeart/2005/8/layout/list1"/>
    <dgm:cxn modelId="{C3565BB0-EAA4-4E90-BF62-A8518B67F391}" type="presParOf" srcId="{CC84FC40-26D8-41D5-97BF-8533196367EC}" destId="{CEB4B633-B768-4D9E-9D0B-B4112E166EEF}" srcOrd="17" destOrd="0" presId="urn:microsoft.com/office/officeart/2005/8/layout/list1"/>
    <dgm:cxn modelId="{451CA003-02EA-4B5E-A4A3-5F921AD3F1CC}" type="presParOf" srcId="{CC84FC40-26D8-41D5-97BF-8533196367EC}" destId="{B1B16C70-91A2-4849-819A-17044CF3E265}" srcOrd="18" destOrd="0" presId="urn:microsoft.com/office/officeart/2005/8/layout/list1"/>
    <dgm:cxn modelId="{A23FEEFE-62E6-45C8-87DA-D9BD388C7F28}" type="presParOf" srcId="{CC84FC40-26D8-41D5-97BF-8533196367EC}" destId="{6E0B9AF0-CCD3-4294-94B3-F08D60432BA5}" srcOrd="19" destOrd="0" presId="urn:microsoft.com/office/officeart/2005/8/layout/list1"/>
    <dgm:cxn modelId="{682AB3A7-60AC-4C39-B823-159682981F9C}" type="presParOf" srcId="{CC84FC40-26D8-41D5-97BF-8533196367EC}" destId="{105224D7-6FB5-4549-BBCF-C1E0B4FC82AE}" srcOrd="20" destOrd="0" presId="urn:microsoft.com/office/officeart/2005/8/layout/list1"/>
    <dgm:cxn modelId="{E29D3191-07EF-4508-83D5-08E893EB5122}" type="presParOf" srcId="{105224D7-6FB5-4549-BBCF-C1E0B4FC82AE}" destId="{2A75D10A-0656-4CB6-8B43-2FF40FD29223}" srcOrd="0" destOrd="0" presId="urn:microsoft.com/office/officeart/2005/8/layout/list1"/>
    <dgm:cxn modelId="{8BCE7729-2896-47EE-9295-E141CA3B014C}" type="presParOf" srcId="{105224D7-6FB5-4549-BBCF-C1E0B4FC82AE}" destId="{18E01235-3B54-4192-8786-849AAF32B6BA}" srcOrd="1" destOrd="0" presId="urn:microsoft.com/office/officeart/2005/8/layout/list1"/>
    <dgm:cxn modelId="{F4060B10-8F8C-46E1-982D-C33CE16383C9}" type="presParOf" srcId="{CC84FC40-26D8-41D5-97BF-8533196367EC}" destId="{AFC1DAE9-C445-4288-984A-86C5E23A3AE9}" srcOrd="21" destOrd="0" presId="urn:microsoft.com/office/officeart/2005/8/layout/list1"/>
    <dgm:cxn modelId="{23B82224-EA13-451F-A577-964A6D7E70A1}" type="presParOf" srcId="{CC84FC40-26D8-41D5-97BF-8533196367EC}" destId="{CBEA4616-C093-4137-95E8-8BBA5AF46B50}" srcOrd="22" destOrd="0" presId="urn:microsoft.com/office/officeart/2005/8/layout/list1"/>
    <dgm:cxn modelId="{D40CDC60-2C0C-426B-8303-9D330DD90C56}" type="presParOf" srcId="{CC84FC40-26D8-41D5-97BF-8533196367EC}" destId="{664DB3B8-9037-4C51-9D04-E971797AE507}" srcOrd="23" destOrd="0" presId="urn:microsoft.com/office/officeart/2005/8/layout/list1"/>
    <dgm:cxn modelId="{44EA0116-D757-413F-B2EA-D86F484C4CB0}" type="presParOf" srcId="{CC84FC40-26D8-41D5-97BF-8533196367EC}" destId="{8EB3A595-77CC-4043-88EE-E5586CE24812}" srcOrd="24" destOrd="0" presId="urn:microsoft.com/office/officeart/2005/8/layout/list1"/>
    <dgm:cxn modelId="{8CE2C79C-BD15-4D50-9FD3-59B24AA6C530}" type="presParOf" srcId="{8EB3A595-77CC-4043-88EE-E5586CE24812}" destId="{4C0AC9B7-064E-4A6B-9279-0EDD6736D9FB}" srcOrd="0" destOrd="0" presId="urn:microsoft.com/office/officeart/2005/8/layout/list1"/>
    <dgm:cxn modelId="{2EEE257F-C299-4E17-8E0F-05FB1F5EB82B}" type="presParOf" srcId="{8EB3A595-77CC-4043-88EE-E5586CE24812}" destId="{0F553646-35EA-4C06-8E91-CF70E09F931D}" srcOrd="1" destOrd="0" presId="urn:microsoft.com/office/officeart/2005/8/layout/list1"/>
    <dgm:cxn modelId="{BC2464FF-1A6D-49E5-8484-C16F1833FF88}" type="presParOf" srcId="{CC84FC40-26D8-41D5-97BF-8533196367EC}" destId="{0F317A9F-E38E-42DC-A8D0-3A279F2E0E88}" srcOrd="25" destOrd="0" presId="urn:microsoft.com/office/officeart/2005/8/layout/list1"/>
    <dgm:cxn modelId="{80F37101-E241-467F-A85A-F75A3548AD48}" type="presParOf" srcId="{CC84FC40-26D8-41D5-97BF-8533196367EC}" destId="{B44DD4B8-35E0-4995-8C74-AA81FBA7EAE7}" srcOrd="26" destOrd="0" presId="urn:microsoft.com/office/officeart/2005/8/layout/list1"/>
    <dgm:cxn modelId="{288F6699-228B-4C67-864A-95599C901289}" type="presParOf" srcId="{CC84FC40-26D8-41D5-97BF-8533196367EC}" destId="{55D6A431-01BA-49C6-B0D2-8949EDC6E906}" srcOrd="27" destOrd="0" presId="urn:microsoft.com/office/officeart/2005/8/layout/list1"/>
    <dgm:cxn modelId="{89441BC9-C1D9-4612-9BB5-A4B0552E5D77}" type="presParOf" srcId="{CC84FC40-26D8-41D5-97BF-8533196367EC}" destId="{AEFD070C-18F6-49F2-B0A2-3F1CBB7C165A}" srcOrd="28" destOrd="0" presId="urn:microsoft.com/office/officeart/2005/8/layout/list1"/>
    <dgm:cxn modelId="{EB8AFB27-264D-4A66-9463-408477F949FF}" type="presParOf" srcId="{AEFD070C-18F6-49F2-B0A2-3F1CBB7C165A}" destId="{12E21D7D-D1D9-4A56-8709-7C40D2578388}" srcOrd="0" destOrd="0" presId="urn:microsoft.com/office/officeart/2005/8/layout/list1"/>
    <dgm:cxn modelId="{EEE75701-3CED-434D-82B4-31A7A4D30F04}" type="presParOf" srcId="{AEFD070C-18F6-49F2-B0A2-3F1CBB7C165A}" destId="{7B76057B-A26B-46FF-BE1B-6F62CC26A23D}" srcOrd="1" destOrd="0" presId="urn:microsoft.com/office/officeart/2005/8/layout/list1"/>
    <dgm:cxn modelId="{BC984EF7-0CFF-445A-87B5-FDE83B7A593F}" type="presParOf" srcId="{CC84FC40-26D8-41D5-97BF-8533196367EC}" destId="{DF906030-D02C-4474-85A3-637838F3DF7A}" srcOrd="29" destOrd="0" presId="urn:microsoft.com/office/officeart/2005/8/layout/list1"/>
    <dgm:cxn modelId="{F3A7BB40-A983-4674-808F-944990B705C2}" type="presParOf" srcId="{CC84FC40-26D8-41D5-97BF-8533196367EC}" destId="{947B49FD-5B10-4FCF-9E09-B869F79A7D54}" srcOrd="30" destOrd="0" presId="urn:microsoft.com/office/officeart/2005/8/layout/list1"/>
    <dgm:cxn modelId="{D00BF13F-2534-4905-B924-5505427028CF}" type="presParOf" srcId="{CC84FC40-26D8-41D5-97BF-8533196367EC}" destId="{6E155537-A61C-44AB-90A7-6F65CC7BF847}" srcOrd="31" destOrd="0" presId="urn:microsoft.com/office/officeart/2005/8/layout/list1"/>
    <dgm:cxn modelId="{84F76DFC-F4F9-41DD-8046-2FE7E39A5819}" type="presParOf" srcId="{CC84FC40-26D8-41D5-97BF-8533196367EC}" destId="{01F23E79-0CBD-4082-830E-CBDD84E25EB5}" srcOrd="32" destOrd="0" presId="urn:microsoft.com/office/officeart/2005/8/layout/list1"/>
    <dgm:cxn modelId="{9125BC9A-C599-45AE-8D2E-03EC0406BF7A}" type="presParOf" srcId="{01F23E79-0CBD-4082-830E-CBDD84E25EB5}" destId="{347DDBDA-7608-49B0-A2A4-43667AA66AB2}" srcOrd="0" destOrd="0" presId="urn:microsoft.com/office/officeart/2005/8/layout/list1"/>
    <dgm:cxn modelId="{B6A96122-7B7B-4449-B608-91DBA8DFD184}" type="presParOf" srcId="{01F23E79-0CBD-4082-830E-CBDD84E25EB5}" destId="{1A30A174-4D12-4772-A59C-7BC116F2F481}" srcOrd="1" destOrd="0" presId="urn:microsoft.com/office/officeart/2005/8/layout/list1"/>
    <dgm:cxn modelId="{2D00E78F-49CB-4606-B17A-77E59620C909}" type="presParOf" srcId="{CC84FC40-26D8-41D5-97BF-8533196367EC}" destId="{0F512388-DD6D-4A89-AE7C-D93C3BDBA31D}" srcOrd="33" destOrd="0" presId="urn:microsoft.com/office/officeart/2005/8/layout/list1"/>
    <dgm:cxn modelId="{3FFC5CBB-0E4B-40DB-A2E1-B7ACB6ED40DA}" type="presParOf" srcId="{CC84FC40-26D8-41D5-97BF-8533196367EC}" destId="{AD5C1FA9-7F6B-414F-A13C-261FC60F5AD6}" srcOrd="34" destOrd="0" presId="urn:microsoft.com/office/officeart/2005/8/layout/list1"/>
    <dgm:cxn modelId="{D732959F-F2EB-42BB-A750-589FCDD58C62}" type="presParOf" srcId="{CC84FC40-26D8-41D5-97BF-8533196367EC}" destId="{177EB7BF-8CAF-48CA-8150-935BB12FD6C0}" srcOrd="35" destOrd="0" presId="urn:microsoft.com/office/officeart/2005/8/layout/list1"/>
    <dgm:cxn modelId="{B672D15A-BC67-49E7-977D-EF260A5C94C3}" type="presParOf" srcId="{CC84FC40-26D8-41D5-97BF-8533196367EC}" destId="{9191C01D-A48B-4B9A-86CB-CCD5DFB22896}" srcOrd="36" destOrd="0" presId="urn:microsoft.com/office/officeart/2005/8/layout/list1"/>
    <dgm:cxn modelId="{3379CAC6-AAF3-4E62-B2A5-49DFB9A165C3}" type="presParOf" srcId="{9191C01D-A48B-4B9A-86CB-CCD5DFB22896}" destId="{8D67F4CE-0A8B-430E-B8C1-475E4550EC10}" srcOrd="0" destOrd="0" presId="urn:microsoft.com/office/officeart/2005/8/layout/list1"/>
    <dgm:cxn modelId="{7B98C5B7-5D90-42B7-BED9-8B32DE3825D9}" type="presParOf" srcId="{9191C01D-A48B-4B9A-86CB-CCD5DFB22896}" destId="{92AFB1C8-8ED2-410C-A9EC-DB1060409DDE}" srcOrd="1" destOrd="0" presId="urn:microsoft.com/office/officeart/2005/8/layout/list1"/>
    <dgm:cxn modelId="{E494FF2C-4C13-481E-9532-387E745FAE0D}" type="presParOf" srcId="{CC84FC40-26D8-41D5-97BF-8533196367EC}" destId="{1FCE7C5D-505D-4FBC-8288-968CBD383D05}" srcOrd="37" destOrd="0" presId="urn:microsoft.com/office/officeart/2005/8/layout/list1"/>
    <dgm:cxn modelId="{F2F504B8-E3E0-4470-A71C-388181D64F9E}" type="presParOf" srcId="{CC84FC40-26D8-41D5-97BF-8533196367EC}" destId="{CFCB945E-BE69-4F38-9CC4-AAC177BE26F6}" srcOrd="38" destOrd="0" presId="urn:microsoft.com/office/officeart/2005/8/layout/list1"/>
    <dgm:cxn modelId="{B691F761-256D-4C59-9CEE-E2B94DF9D7DE}" type="presParOf" srcId="{CC84FC40-26D8-41D5-97BF-8533196367EC}" destId="{E003BEF1-F85E-47BA-9249-00D4C686F66C}" srcOrd="39" destOrd="0" presId="urn:microsoft.com/office/officeart/2005/8/layout/list1"/>
    <dgm:cxn modelId="{489E43A0-4E04-4EAE-B18B-2A3195329BAA}" type="presParOf" srcId="{CC84FC40-26D8-41D5-97BF-8533196367EC}" destId="{125B0372-0BF7-4B4D-8310-F78566DFC34B}" srcOrd="40" destOrd="0" presId="urn:microsoft.com/office/officeart/2005/8/layout/list1"/>
    <dgm:cxn modelId="{F1339282-022D-4DC4-B9C9-E597DDCFDEAA}" type="presParOf" srcId="{125B0372-0BF7-4B4D-8310-F78566DFC34B}" destId="{3A0ECF5D-434D-4BF2-ACE3-3B5C084D6770}" srcOrd="0" destOrd="0" presId="urn:microsoft.com/office/officeart/2005/8/layout/list1"/>
    <dgm:cxn modelId="{13AEE6DF-AB02-46AA-B78C-192956ED3178}" type="presParOf" srcId="{125B0372-0BF7-4B4D-8310-F78566DFC34B}" destId="{E36A4CA0-8A39-466D-8C8F-68C1AA4ABA8A}" srcOrd="1" destOrd="0" presId="urn:microsoft.com/office/officeart/2005/8/layout/list1"/>
    <dgm:cxn modelId="{1A05E912-A433-4F29-BA70-8911497513FE}" type="presParOf" srcId="{CC84FC40-26D8-41D5-97BF-8533196367EC}" destId="{42A626EE-5795-4C7D-AE2B-70C4B9DDB7FF}" srcOrd="41" destOrd="0" presId="urn:microsoft.com/office/officeart/2005/8/layout/list1"/>
    <dgm:cxn modelId="{CE6551A9-AEB6-4EA6-A0C8-DD7C13726B7E}" type="presParOf" srcId="{CC84FC40-26D8-41D5-97BF-8533196367EC}" destId="{5239356B-07C3-4F40-A797-12EAC641AA0B}" srcOrd="42" destOrd="0" presId="urn:microsoft.com/office/officeart/2005/8/layout/list1"/>
    <dgm:cxn modelId="{88E19D4F-00F6-41CC-AACD-E54AFBFF0A31}" type="presParOf" srcId="{CC84FC40-26D8-41D5-97BF-8533196367EC}" destId="{E48404CF-96A4-4709-B266-C01F77B988B3}" srcOrd="43" destOrd="0" presId="urn:microsoft.com/office/officeart/2005/8/layout/list1"/>
    <dgm:cxn modelId="{D4F61EBC-9647-4A3E-80E5-1FE8829E832A}" type="presParOf" srcId="{CC84FC40-26D8-41D5-97BF-8533196367EC}" destId="{8E4D15F7-F342-4F94-B7E8-5F533EC4ADFE}" srcOrd="44" destOrd="0" presId="urn:microsoft.com/office/officeart/2005/8/layout/list1"/>
    <dgm:cxn modelId="{315AC9F6-A9C1-4908-ADF1-F5979ADBE1F9}" type="presParOf" srcId="{8E4D15F7-F342-4F94-B7E8-5F533EC4ADFE}" destId="{A542F3A3-FE66-4DB7-B7ED-E927A226961B}" srcOrd="0" destOrd="0" presId="urn:microsoft.com/office/officeart/2005/8/layout/list1"/>
    <dgm:cxn modelId="{9C1C6646-4F9E-4B51-B76C-86E3F1F4676F}" type="presParOf" srcId="{8E4D15F7-F342-4F94-B7E8-5F533EC4ADFE}" destId="{3601E3DF-2FB2-4B22-90CE-332BE2325B0E}" srcOrd="1" destOrd="0" presId="urn:microsoft.com/office/officeart/2005/8/layout/list1"/>
    <dgm:cxn modelId="{CAFCC277-76FE-4D07-80FA-F3B5AC4A0629}" type="presParOf" srcId="{CC84FC40-26D8-41D5-97BF-8533196367EC}" destId="{4400F66A-75BC-4427-B9F9-F7DA86A7425C}" srcOrd="45" destOrd="0" presId="urn:microsoft.com/office/officeart/2005/8/layout/list1"/>
    <dgm:cxn modelId="{F0215427-D423-44D4-958F-BBBE25E998DE}" type="presParOf" srcId="{CC84FC40-26D8-41D5-97BF-8533196367EC}" destId="{6FBCE729-17AC-49E1-9850-5F4A52C54211}" srcOrd="46" destOrd="0" presId="urn:microsoft.com/office/officeart/2005/8/layout/list1"/>
    <dgm:cxn modelId="{54676233-438B-425B-A65B-4F7A2272F476}" type="presParOf" srcId="{CC84FC40-26D8-41D5-97BF-8533196367EC}" destId="{538355DF-225B-469C-89F7-D5DD0D78C446}" srcOrd="47" destOrd="0" presId="urn:microsoft.com/office/officeart/2005/8/layout/list1"/>
    <dgm:cxn modelId="{2A6FFB90-A9A5-4590-8497-099E0F2284E9}" type="presParOf" srcId="{CC84FC40-26D8-41D5-97BF-8533196367EC}" destId="{3F69344C-4743-4F79-88EF-C0C3A6EE1EDD}" srcOrd="48" destOrd="0" presId="urn:microsoft.com/office/officeart/2005/8/layout/list1"/>
    <dgm:cxn modelId="{F6C0AEB2-60C0-4F8E-A3A3-F40298BAF84B}" type="presParOf" srcId="{3F69344C-4743-4F79-88EF-C0C3A6EE1EDD}" destId="{BDECE3A7-C7AF-406F-BE5A-CC7CAB27B39F}" srcOrd="0" destOrd="0" presId="urn:microsoft.com/office/officeart/2005/8/layout/list1"/>
    <dgm:cxn modelId="{F594D64D-F2D9-435A-89BD-C6F751BC79AE}" type="presParOf" srcId="{3F69344C-4743-4F79-88EF-C0C3A6EE1EDD}" destId="{B96F05CC-7B18-4AD9-9952-14355837788C}" srcOrd="1" destOrd="0" presId="urn:microsoft.com/office/officeart/2005/8/layout/list1"/>
    <dgm:cxn modelId="{D32BD2E9-3B22-4450-B4DC-4BC0F24F88DA}" type="presParOf" srcId="{CC84FC40-26D8-41D5-97BF-8533196367EC}" destId="{B1482F4E-43A4-4420-9647-0338252673D9}" srcOrd="49" destOrd="0" presId="urn:microsoft.com/office/officeart/2005/8/layout/list1"/>
    <dgm:cxn modelId="{98261EEC-4B0B-461F-A916-D30C133516B5}" type="presParOf" srcId="{CC84FC40-26D8-41D5-97BF-8533196367EC}" destId="{DCB70F25-8807-4AA7-BCED-60726AF997C6}" srcOrd="50" destOrd="0" presId="urn:microsoft.com/office/officeart/2005/8/layout/list1"/>
    <dgm:cxn modelId="{62C5B6F6-8847-4314-9C9D-90D43B3E1807}" type="presParOf" srcId="{CC84FC40-26D8-41D5-97BF-8533196367EC}" destId="{92FF3992-2B1D-4768-A7A9-45F2F86B839E}" srcOrd="51" destOrd="0" presId="urn:microsoft.com/office/officeart/2005/8/layout/list1"/>
    <dgm:cxn modelId="{8FCA0DF6-2848-4EAB-8E8F-B0F04A262229}" type="presParOf" srcId="{CC84FC40-26D8-41D5-97BF-8533196367EC}" destId="{B476594E-DF28-462E-825C-9719013F1F8A}" srcOrd="52" destOrd="0" presId="urn:microsoft.com/office/officeart/2005/8/layout/list1"/>
    <dgm:cxn modelId="{748EA70D-7391-405B-8CB0-369763CDF41C}" type="presParOf" srcId="{B476594E-DF28-462E-825C-9719013F1F8A}" destId="{E7433597-72A9-4CF5-BADA-6255CA56BF30}" srcOrd="0" destOrd="0" presId="urn:microsoft.com/office/officeart/2005/8/layout/list1"/>
    <dgm:cxn modelId="{81CB1099-D617-412E-B779-DBED5F7D69FB}" type="presParOf" srcId="{B476594E-DF28-462E-825C-9719013F1F8A}" destId="{22EAB100-270D-4846-B25C-FE3B91C4BBEB}" srcOrd="1" destOrd="0" presId="urn:microsoft.com/office/officeart/2005/8/layout/list1"/>
    <dgm:cxn modelId="{F62ECB8B-02DE-406D-9DC3-5B4A7BF42923}" type="presParOf" srcId="{CC84FC40-26D8-41D5-97BF-8533196367EC}" destId="{93B96B80-9A4A-4F67-AB81-D8623712B92C}" srcOrd="53" destOrd="0" presId="urn:microsoft.com/office/officeart/2005/8/layout/list1"/>
    <dgm:cxn modelId="{8DCB9AF5-7538-406D-8FF9-4F4A14AA6ED8}" type="presParOf" srcId="{CC84FC40-26D8-41D5-97BF-8533196367EC}" destId="{FDA84110-8E56-4C46-B714-30F3158F149D}" srcOrd="54" destOrd="0" presId="urn:microsoft.com/office/officeart/2005/8/layout/list1"/>
    <dgm:cxn modelId="{5866B9EE-A4CB-48ED-B692-B39123670155}" type="presParOf" srcId="{CC84FC40-26D8-41D5-97BF-8533196367EC}" destId="{03A4268B-2ACA-4D94-8A19-120A744C05DA}" srcOrd="55" destOrd="0" presId="urn:microsoft.com/office/officeart/2005/8/layout/list1"/>
    <dgm:cxn modelId="{9F68483C-2600-43CC-8473-58B9C7F88371}" type="presParOf" srcId="{CC84FC40-26D8-41D5-97BF-8533196367EC}" destId="{9A04DA44-164D-45D5-AD13-70947403B3A7}" srcOrd="56" destOrd="0" presId="urn:microsoft.com/office/officeart/2005/8/layout/list1"/>
    <dgm:cxn modelId="{3B461C12-8297-462E-B211-42EF2DAD4A31}" type="presParOf" srcId="{9A04DA44-164D-45D5-AD13-70947403B3A7}" destId="{B0049F31-D958-48D7-9D3E-7908F582DAC0}" srcOrd="0" destOrd="0" presId="urn:microsoft.com/office/officeart/2005/8/layout/list1"/>
    <dgm:cxn modelId="{F904F271-FA98-4855-ACD9-CE95219B3D8E}" type="presParOf" srcId="{9A04DA44-164D-45D5-AD13-70947403B3A7}" destId="{1645E20F-35DF-49EF-88C0-1D96B4DD2857}" srcOrd="1" destOrd="0" presId="urn:microsoft.com/office/officeart/2005/8/layout/list1"/>
    <dgm:cxn modelId="{904BEA35-DA13-4706-99E3-54F4D16809E4}" type="presParOf" srcId="{CC84FC40-26D8-41D5-97BF-8533196367EC}" destId="{FF20AA4F-46E4-4551-8D66-8FEF2F57A8B9}" srcOrd="57" destOrd="0" presId="urn:microsoft.com/office/officeart/2005/8/layout/list1"/>
    <dgm:cxn modelId="{E16AC703-C241-4486-B4F6-7EE1964EEF71}" type="presParOf" srcId="{CC84FC40-26D8-41D5-97BF-8533196367EC}" destId="{61647AD9-B5CC-4BBA-A0BE-13D7DFBADA87}" srcOrd="58"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EFD5AD7F-7A55-41E9-9C6C-DE03B9435663}" type="doc">
      <dgm:prSet loTypeId="urn:microsoft.com/office/officeart/2005/8/layout/vList3" loCatId="list" qsTypeId="urn:microsoft.com/office/officeart/2005/8/quickstyle/simple1" qsCatId="simple" csTypeId="urn:microsoft.com/office/officeart/2005/8/colors/accent1_2" csCatId="accent1"/>
      <dgm:spPr/>
      <dgm:t>
        <a:bodyPr/>
        <a:lstStyle/>
        <a:p>
          <a:endParaRPr lang="en-US"/>
        </a:p>
      </dgm:t>
    </dgm:pt>
    <dgm:pt modelId="{FB2D36FD-C657-471D-9F1C-AB3609D59F3E}">
      <dgm:prSet/>
      <dgm:spPr/>
      <dgm:t>
        <a:bodyPr/>
        <a:lstStyle/>
        <a:p>
          <a:r>
            <a:rPr lang="en-US"/>
            <a:t>unit test</a:t>
          </a:r>
        </a:p>
      </dgm:t>
    </dgm:pt>
    <dgm:pt modelId="{2445DC34-B5D4-4644-82F4-592D42E9C635}" type="parTrans" cxnId="{A7B1BB6F-FF9B-4801-96A3-2ADCC8829079}">
      <dgm:prSet/>
      <dgm:spPr/>
      <dgm:t>
        <a:bodyPr/>
        <a:lstStyle/>
        <a:p>
          <a:endParaRPr lang="en-US"/>
        </a:p>
      </dgm:t>
    </dgm:pt>
    <dgm:pt modelId="{11223DCE-AA1D-4A6A-8E0D-3001B1375771}" type="sibTrans" cxnId="{A7B1BB6F-FF9B-4801-96A3-2ADCC8829079}">
      <dgm:prSet/>
      <dgm:spPr/>
      <dgm:t>
        <a:bodyPr/>
        <a:lstStyle/>
        <a:p>
          <a:endParaRPr lang="en-US"/>
        </a:p>
      </dgm:t>
    </dgm:pt>
    <dgm:pt modelId="{C6349062-F14E-4D84-A563-56A1818B7DFE}">
      <dgm:prSet/>
      <dgm:spPr/>
      <dgm:t>
        <a:bodyPr/>
        <a:lstStyle/>
        <a:p>
          <a:r>
            <a:rPr lang="en-US"/>
            <a:t>conformance test</a:t>
          </a:r>
        </a:p>
      </dgm:t>
    </dgm:pt>
    <dgm:pt modelId="{8C2C44D1-99E6-431F-AAA4-7A40275633EA}" type="parTrans" cxnId="{ED8AB5A2-0746-45A7-B6D4-6DDEBD4DF01E}">
      <dgm:prSet/>
      <dgm:spPr/>
      <dgm:t>
        <a:bodyPr/>
        <a:lstStyle/>
        <a:p>
          <a:endParaRPr lang="en-US"/>
        </a:p>
      </dgm:t>
    </dgm:pt>
    <dgm:pt modelId="{02BCEEC7-AC05-411F-B39D-E43B849691CA}" type="sibTrans" cxnId="{ED8AB5A2-0746-45A7-B6D4-6DDEBD4DF01E}">
      <dgm:prSet/>
      <dgm:spPr/>
      <dgm:t>
        <a:bodyPr/>
        <a:lstStyle/>
        <a:p>
          <a:endParaRPr lang="en-US"/>
        </a:p>
      </dgm:t>
    </dgm:pt>
    <dgm:pt modelId="{3B64B65F-8F14-41CF-84D9-010514643E12}">
      <dgm:prSet/>
      <dgm:spPr/>
      <dgm:t>
        <a:bodyPr/>
        <a:lstStyle/>
        <a:p>
          <a:r>
            <a:rPr lang="en-US"/>
            <a:t>end 2 end test</a:t>
          </a:r>
        </a:p>
      </dgm:t>
    </dgm:pt>
    <dgm:pt modelId="{BE8B4DC7-E0DB-45C8-B077-F909D5695E2A}" type="parTrans" cxnId="{325E7984-D5CE-4F51-A038-A05EEA247E41}">
      <dgm:prSet/>
      <dgm:spPr/>
      <dgm:t>
        <a:bodyPr/>
        <a:lstStyle/>
        <a:p>
          <a:endParaRPr lang="en-US"/>
        </a:p>
      </dgm:t>
    </dgm:pt>
    <dgm:pt modelId="{828EAC25-8956-4152-A1D2-D567F89D6734}" type="sibTrans" cxnId="{325E7984-D5CE-4F51-A038-A05EEA247E41}">
      <dgm:prSet/>
      <dgm:spPr/>
      <dgm:t>
        <a:bodyPr/>
        <a:lstStyle/>
        <a:p>
          <a:endParaRPr lang="en-US"/>
        </a:p>
      </dgm:t>
    </dgm:pt>
    <dgm:pt modelId="{559834B2-999E-48E4-89AE-73A8BBA3812C}">
      <dgm:prSet/>
      <dgm:spPr/>
      <dgm:t>
        <a:bodyPr/>
        <a:lstStyle/>
        <a:p>
          <a:r>
            <a:rPr lang="en-US"/>
            <a:t>integration test</a:t>
          </a:r>
        </a:p>
      </dgm:t>
    </dgm:pt>
    <dgm:pt modelId="{E17749EE-EDCD-4923-9882-1DC7EAA1DE45}" type="parTrans" cxnId="{8A5054E2-C2B4-4EAD-A8FC-85BBA53DFB1D}">
      <dgm:prSet/>
      <dgm:spPr/>
      <dgm:t>
        <a:bodyPr/>
        <a:lstStyle/>
        <a:p>
          <a:endParaRPr lang="en-US"/>
        </a:p>
      </dgm:t>
    </dgm:pt>
    <dgm:pt modelId="{17DF6C07-5E5D-4994-94A3-FEC9B4D74B28}" type="sibTrans" cxnId="{8A5054E2-C2B4-4EAD-A8FC-85BBA53DFB1D}">
      <dgm:prSet/>
      <dgm:spPr/>
      <dgm:t>
        <a:bodyPr/>
        <a:lstStyle/>
        <a:p>
          <a:endParaRPr lang="en-US"/>
        </a:p>
      </dgm:t>
    </dgm:pt>
    <dgm:pt modelId="{8207169A-1E0A-4ABE-BF64-4299E0FE6E52}">
      <dgm:prSet/>
      <dgm:spPr/>
      <dgm:t>
        <a:bodyPr/>
        <a:lstStyle/>
        <a:p>
          <a:r>
            <a:rPr lang="en-US"/>
            <a:t>Hugo</a:t>
          </a:r>
        </a:p>
      </dgm:t>
    </dgm:pt>
    <dgm:pt modelId="{4AC680BD-7395-4C4D-A6B6-286C48385911}" type="parTrans" cxnId="{D95D5FC5-4E8F-4D59-B02F-3F8381009080}">
      <dgm:prSet/>
      <dgm:spPr/>
      <dgm:t>
        <a:bodyPr/>
        <a:lstStyle/>
        <a:p>
          <a:endParaRPr lang="en-US"/>
        </a:p>
      </dgm:t>
    </dgm:pt>
    <dgm:pt modelId="{AB60BDDC-8056-4108-830D-8C4094D788F5}" type="sibTrans" cxnId="{D95D5FC5-4E8F-4D59-B02F-3F8381009080}">
      <dgm:prSet/>
      <dgm:spPr/>
      <dgm:t>
        <a:bodyPr/>
        <a:lstStyle/>
        <a:p>
          <a:endParaRPr lang="en-US"/>
        </a:p>
      </dgm:t>
    </dgm:pt>
    <dgm:pt modelId="{64A2CDAC-C2C2-4B25-B2F7-81E05AE34CB4}">
      <dgm:prSet/>
      <dgm:spPr/>
      <dgm:t>
        <a:bodyPr/>
        <a:lstStyle/>
        <a:p>
          <a:r>
            <a:rPr lang="en-US"/>
            <a:t>Go</a:t>
          </a:r>
        </a:p>
      </dgm:t>
    </dgm:pt>
    <dgm:pt modelId="{D409E71E-153D-421A-962C-1D0C2E20E577}" type="parTrans" cxnId="{BAB116F2-1795-44C4-889A-8DDBDD2FC7E8}">
      <dgm:prSet/>
      <dgm:spPr/>
      <dgm:t>
        <a:bodyPr/>
        <a:lstStyle/>
        <a:p>
          <a:endParaRPr lang="en-US"/>
        </a:p>
      </dgm:t>
    </dgm:pt>
    <dgm:pt modelId="{252DEBB5-4021-471B-AC71-A04DF893AC9F}" type="sibTrans" cxnId="{BAB116F2-1795-44C4-889A-8DDBDD2FC7E8}">
      <dgm:prSet/>
      <dgm:spPr/>
      <dgm:t>
        <a:bodyPr/>
        <a:lstStyle/>
        <a:p>
          <a:endParaRPr lang="en-US"/>
        </a:p>
      </dgm:t>
    </dgm:pt>
    <dgm:pt modelId="{2DA022AF-C590-4BDD-B306-CE541AD9EBE4}">
      <dgm:prSet/>
      <dgm:spPr/>
      <dgm:t>
        <a:bodyPr/>
        <a:lstStyle/>
        <a:p>
          <a:r>
            <a:rPr lang="en-US"/>
            <a:t>Go Mod Tidy</a:t>
          </a:r>
        </a:p>
      </dgm:t>
    </dgm:pt>
    <dgm:pt modelId="{4D1E7D70-9836-4748-883A-2A49FFB94749}" type="parTrans" cxnId="{C51B3C84-CD3D-4051-AE0D-0B25FE6F3595}">
      <dgm:prSet/>
      <dgm:spPr/>
      <dgm:t>
        <a:bodyPr/>
        <a:lstStyle/>
        <a:p>
          <a:endParaRPr lang="en-US"/>
        </a:p>
      </dgm:t>
    </dgm:pt>
    <dgm:pt modelId="{D77BB49B-0B5E-4BE8-95AC-995CCAF5F96E}" type="sibTrans" cxnId="{C51B3C84-CD3D-4051-AE0D-0B25FE6F3595}">
      <dgm:prSet/>
      <dgm:spPr/>
      <dgm:t>
        <a:bodyPr/>
        <a:lstStyle/>
        <a:p>
          <a:endParaRPr lang="en-US"/>
        </a:p>
      </dgm:t>
    </dgm:pt>
    <dgm:pt modelId="{29C70FFB-8EB4-45BD-B384-D72E18C6CAB7}">
      <dgm:prSet/>
      <dgm:spPr/>
      <dgm:t>
        <a:bodyPr/>
        <a:lstStyle/>
        <a:p>
          <a:r>
            <a:rPr lang="en-US"/>
            <a:t>Go Lint</a:t>
          </a:r>
        </a:p>
      </dgm:t>
    </dgm:pt>
    <dgm:pt modelId="{E27B2B72-0825-4591-8D7B-A1EA110AF3BE}" type="parTrans" cxnId="{4F7B1E12-BCF0-414A-983F-8E85EF9C5EEB}">
      <dgm:prSet/>
      <dgm:spPr/>
      <dgm:t>
        <a:bodyPr/>
        <a:lstStyle/>
        <a:p>
          <a:endParaRPr lang="en-US"/>
        </a:p>
      </dgm:t>
    </dgm:pt>
    <dgm:pt modelId="{0089393A-2BDF-4B31-8EC8-0CA6E4F2A800}" type="sibTrans" cxnId="{4F7B1E12-BCF0-414A-983F-8E85EF9C5EEB}">
      <dgm:prSet/>
      <dgm:spPr/>
      <dgm:t>
        <a:bodyPr/>
        <a:lstStyle/>
        <a:p>
          <a:endParaRPr lang="en-US"/>
        </a:p>
      </dgm:t>
    </dgm:pt>
    <dgm:pt modelId="{6760C53F-82D2-4B05-8773-0D7B866C1491}">
      <dgm:prSet/>
      <dgm:spPr/>
      <dgm:t>
        <a:bodyPr/>
        <a:lstStyle/>
        <a:p>
          <a:r>
            <a:rPr lang="en-US"/>
            <a:t>Go Test</a:t>
          </a:r>
        </a:p>
      </dgm:t>
    </dgm:pt>
    <dgm:pt modelId="{F92ED27F-5B81-4203-B32C-20770C547C27}" type="parTrans" cxnId="{C56412F2-3986-488D-A994-516614D9A00B}">
      <dgm:prSet/>
      <dgm:spPr/>
      <dgm:t>
        <a:bodyPr/>
        <a:lstStyle/>
        <a:p>
          <a:endParaRPr lang="en-US"/>
        </a:p>
      </dgm:t>
    </dgm:pt>
    <dgm:pt modelId="{6C24F88F-1315-4478-8543-E817D6F5A293}" type="sibTrans" cxnId="{C56412F2-3986-488D-A994-516614D9A00B}">
      <dgm:prSet/>
      <dgm:spPr/>
      <dgm:t>
        <a:bodyPr/>
        <a:lstStyle/>
        <a:p>
          <a:endParaRPr lang="en-US"/>
        </a:p>
      </dgm:t>
    </dgm:pt>
    <dgm:pt modelId="{1D2AA979-CC8F-478D-8F38-BF3CF8BBA963}">
      <dgm:prSet/>
      <dgm:spPr/>
      <dgm:t>
        <a:bodyPr/>
        <a:lstStyle/>
        <a:p>
          <a:r>
            <a:rPr lang="en-US"/>
            <a:t>fumpt</a:t>
          </a:r>
        </a:p>
      </dgm:t>
    </dgm:pt>
    <dgm:pt modelId="{7EE0FFFE-90F2-4552-A6F2-68CD16FF051A}" type="parTrans" cxnId="{768D6CA3-ECEA-4E63-B3D2-1B24AB5F8AC1}">
      <dgm:prSet/>
      <dgm:spPr/>
      <dgm:t>
        <a:bodyPr/>
        <a:lstStyle/>
        <a:p>
          <a:endParaRPr lang="en-US"/>
        </a:p>
      </dgm:t>
    </dgm:pt>
    <dgm:pt modelId="{C18E525E-8EDF-4397-9244-2A1EC9BEC5E0}" type="sibTrans" cxnId="{768D6CA3-ECEA-4E63-B3D2-1B24AB5F8AC1}">
      <dgm:prSet/>
      <dgm:spPr/>
      <dgm:t>
        <a:bodyPr/>
        <a:lstStyle/>
        <a:p>
          <a:endParaRPr lang="en-US"/>
        </a:p>
      </dgm:t>
    </dgm:pt>
    <dgm:pt modelId="{4AF38E8A-BBD3-4F76-BE22-09B5EA518576}" type="pres">
      <dgm:prSet presAssocID="{EFD5AD7F-7A55-41E9-9C6C-DE03B9435663}" presName="linearFlow" presStyleCnt="0">
        <dgm:presLayoutVars>
          <dgm:dir/>
          <dgm:resizeHandles val="exact"/>
        </dgm:presLayoutVars>
      </dgm:prSet>
      <dgm:spPr/>
    </dgm:pt>
    <dgm:pt modelId="{8055D479-16D0-496D-8194-BA033E6F0A8B}" type="pres">
      <dgm:prSet presAssocID="{FB2D36FD-C657-471D-9F1C-AB3609D59F3E}" presName="composite" presStyleCnt="0"/>
      <dgm:spPr/>
    </dgm:pt>
    <dgm:pt modelId="{E5CC3A66-EDEE-4C1D-9403-DF3C77B48432}" type="pres">
      <dgm:prSet presAssocID="{FB2D36FD-C657-471D-9F1C-AB3609D59F3E}" presName="imgShp" presStyleLbl="fgImgPlace1" presStyleIdx="0" presStyleCnt="10"/>
      <dgm:spPr/>
    </dgm:pt>
    <dgm:pt modelId="{BD579133-D099-4C2D-81E3-D6E12D7EF1D0}" type="pres">
      <dgm:prSet presAssocID="{FB2D36FD-C657-471D-9F1C-AB3609D59F3E}" presName="txShp" presStyleLbl="node1" presStyleIdx="0" presStyleCnt="10">
        <dgm:presLayoutVars>
          <dgm:bulletEnabled val="1"/>
        </dgm:presLayoutVars>
      </dgm:prSet>
      <dgm:spPr/>
    </dgm:pt>
    <dgm:pt modelId="{E1EFFB80-5DB5-429C-B32B-794DB571CE8D}" type="pres">
      <dgm:prSet presAssocID="{11223DCE-AA1D-4A6A-8E0D-3001B1375771}" presName="spacing" presStyleCnt="0"/>
      <dgm:spPr/>
    </dgm:pt>
    <dgm:pt modelId="{C91ACBCA-3613-4DA0-8C74-037D3603FA74}" type="pres">
      <dgm:prSet presAssocID="{C6349062-F14E-4D84-A563-56A1818B7DFE}" presName="composite" presStyleCnt="0"/>
      <dgm:spPr/>
    </dgm:pt>
    <dgm:pt modelId="{0839F0B8-0CC0-450D-8151-EB1F5C4D8891}" type="pres">
      <dgm:prSet presAssocID="{C6349062-F14E-4D84-A563-56A1818B7DFE}" presName="imgShp" presStyleLbl="fgImgPlace1" presStyleIdx="1" presStyleCnt="10"/>
      <dgm:spPr/>
    </dgm:pt>
    <dgm:pt modelId="{A1FFF56E-258B-4D57-BE00-6FB32C9CB141}" type="pres">
      <dgm:prSet presAssocID="{C6349062-F14E-4D84-A563-56A1818B7DFE}" presName="txShp" presStyleLbl="node1" presStyleIdx="1" presStyleCnt="10">
        <dgm:presLayoutVars>
          <dgm:bulletEnabled val="1"/>
        </dgm:presLayoutVars>
      </dgm:prSet>
      <dgm:spPr/>
    </dgm:pt>
    <dgm:pt modelId="{F9EDFE85-BE2F-402C-A5A1-1850088CAF3F}" type="pres">
      <dgm:prSet presAssocID="{02BCEEC7-AC05-411F-B39D-E43B849691CA}" presName="spacing" presStyleCnt="0"/>
      <dgm:spPr/>
    </dgm:pt>
    <dgm:pt modelId="{1F0A4199-5832-4236-96C0-C77688CB40A5}" type="pres">
      <dgm:prSet presAssocID="{3B64B65F-8F14-41CF-84D9-010514643E12}" presName="composite" presStyleCnt="0"/>
      <dgm:spPr/>
    </dgm:pt>
    <dgm:pt modelId="{2E035959-A94F-4258-991A-ABBB2419B4AC}" type="pres">
      <dgm:prSet presAssocID="{3B64B65F-8F14-41CF-84D9-010514643E12}" presName="imgShp" presStyleLbl="fgImgPlace1" presStyleIdx="2" presStyleCnt="10"/>
      <dgm:spPr/>
    </dgm:pt>
    <dgm:pt modelId="{067B513A-AF0F-44C2-AE06-1000294CC580}" type="pres">
      <dgm:prSet presAssocID="{3B64B65F-8F14-41CF-84D9-010514643E12}" presName="txShp" presStyleLbl="node1" presStyleIdx="2" presStyleCnt="10">
        <dgm:presLayoutVars>
          <dgm:bulletEnabled val="1"/>
        </dgm:presLayoutVars>
      </dgm:prSet>
      <dgm:spPr/>
    </dgm:pt>
    <dgm:pt modelId="{CD5FB82D-31DD-4CE4-8EF4-4936C395453C}" type="pres">
      <dgm:prSet presAssocID="{828EAC25-8956-4152-A1D2-D567F89D6734}" presName="spacing" presStyleCnt="0"/>
      <dgm:spPr/>
    </dgm:pt>
    <dgm:pt modelId="{DF2EF23C-50C2-4986-BCE0-9856C56D1D84}" type="pres">
      <dgm:prSet presAssocID="{559834B2-999E-48E4-89AE-73A8BBA3812C}" presName="composite" presStyleCnt="0"/>
      <dgm:spPr/>
    </dgm:pt>
    <dgm:pt modelId="{44B49C1B-37DA-4FB6-8A3B-187579582A3F}" type="pres">
      <dgm:prSet presAssocID="{559834B2-999E-48E4-89AE-73A8BBA3812C}" presName="imgShp" presStyleLbl="fgImgPlace1" presStyleIdx="3" presStyleCnt="10"/>
      <dgm:spPr/>
    </dgm:pt>
    <dgm:pt modelId="{582E5EFD-6B49-4019-971A-CB3DAAC86F43}" type="pres">
      <dgm:prSet presAssocID="{559834B2-999E-48E4-89AE-73A8BBA3812C}" presName="txShp" presStyleLbl="node1" presStyleIdx="3" presStyleCnt="10">
        <dgm:presLayoutVars>
          <dgm:bulletEnabled val="1"/>
        </dgm:presLayoutVars>
      </dgm:prSet>
      <dgm:spPr/>
    </dgm:pt>
    <dgm:pt modelId="{D054DF61-22AD-49FD-B0FC-DDDFEB70FAF8}" type="pres">
      <dgm:prSet presAssocID="{17DF6C07-5E5D-4994-94A3-FEC9B4D74B28}" presName="spacing" presStyleCnt="0"/>
      <dgm:spPr/>
    </dgm:pt>
    <dgm:pt modelId="{65B11272-83D5-489D-AEFD-3C038579C126}" type="pres">
      <dgm:prSet presAssocID="{8207169A-1E0A-4ABE-BF64-4299E0FE6E52}" presName="composite" presStyleCnt="0"/>
      <dgm:spPr/>
    </dgm:pt>
    <dgm:pt modelId="{22DCFD83-7CA3-49A2-9A56-4211A36CECBF}" type="pres">
      <dgm:prSet presAssocID="{8207169A-1E0A-4ABE-BF64-4299E0FE6E52}" presName="imgShp" presStyleLbl="fgImgPlace1" presStyleIdx="4" presStyleCnt="10"/>
      <dgm:spPr/>
    </dgm:pt>
    <dgm:pt modelId="{2E39D195-61EE-48B6-B404-C1BECCF2EF72}" type="pres">
      <dgm:prSet presAssocID="{8207169A-1E0A-4ABE-BF64-4299E0FE6E52}" presName="txShp" presStyleLbl="node1" presStyleIdx="4" presStyleCnt="10">
        <dgm:presLayoutVars>
          <dgm:bulletEnabled val="1"/>
        </dgm:presLayoutVars>
      </dgm:prSet>
      <dgm:spPr/>
    </dgm:pt>
    <dgm:pt modelId="{71CEE5D4-7626-4549-BD01-6AACC4970BB3}" type="pres">
      <dgm:prSet presAssocID="{AB60BDDC-8056-4108-830D-8C4094D788F5}" presName="spacing" presStyleCnt="0"/>
      <dgm:spPr/>
    </dgm:pt>
    <dgm:pt modelId="{E6652C25-FBF0-40B4-9183-DFB9A58A3342}" type="pres">
      <dgm:prSet presAssocID="{64A2CDAC-C2C2-4B25-B2F7-81E05AE34CB4}" presName="composite" presStyleCnt="0"/>
      <dgm:spPr/>
    </dgm:pt>
    <dgm:pt modelId="{0D451658-0063-4D10-880B-DB3ACFAAB4F4}" type="pres">
      <dgm:prSet presAssocID="{64A2CDAC-C2C2-4B25-B2F7-81E05AE34CB4}" presName="imgShp" presStyleLbl="fgImgPlace1" presStyleIdx="5" presStyleCnt="10"/>
      <dgm:spPr/>
    </dgm:pt>
    <dgm:pt modelId="{D6FA56E2-D2AB-462E-8331-624316CB1238}" type="pres">
      <dgm:prSet presAssocID="{64A2CDAC-C2C2-4B25-B2F7-81E05AE34CB4}" presName="txShp" presStyleLbl="node1" presStyleIdx="5" presStyleCnt="10">
        <dgm:presLayoutVars>
          <dgm:bulletEnabled val="1"/>
        </dgm:presLayoutVars>
      </dgm:prSet>
      <dgm:spPr/>
    </dgm:pt>
    <dgm:pt modelId="{DB7BC7C8-C476-4D62-BF85-3FDE2150A1EF}" type="pres">
      <dgm:prSet presAssocID="{252DEBB5-4021-471B-AC71-A04DF893AC9F}" presName="spacing" presStyleCnt="0"/>
      <dgm:spPr/>
    </dgm:pt>
    <dgm:pt modelId="{A2C9DEC4-4C9D-45FE-863F-FF15AACEA22B}" type="pres">
      <dgm:prSet presAssocID="{2DA022AF-C590-4BDD-B306-CE541AD9EBE4}" presName="composite" presStyleCnt="0"/>
      <dgm:spPr/>
    </dgm:pt>
    <dgm:pt modelId="{BB248AED-066B-448E-84A1-1EBBAF843F6B}" type="pres">
      <dgm:prSet presAssocID="{2DA022AF-C590-4BDD-B306-CE541AD9EBE4}" presName="imgShp" presStyleLbl="fgImgPlace1" presStyleIdx="6" presStyleCnt="10"/>
      <dgm:spPr/>
    </dgm:pt>
    <dgm:pt modelId="{A8AE0F4E-3C3E-44E9-B9B3-8A2128B0DE9B}" type="pres">
      <dgm:prSet presAssocID="{2DA022AF-C590-4BDD-B306-CE541AD9EBE4}" presName="txShp" presStyleLbl="node1" presStyleIdx="6" presStyleCnt="10">
        <dgm:presLayoutVars>
          <dgm:bulletEnabled val="1"/>
        </dgm:presLayoutVars>
      </dgm:prSet>
      <dgm:spPr/>
    </dgm:pt>
    <dgm:pt modelId="{BED71789-4C11-4431-AC50-31D961EC1651}" type="pres">
      <dgm:prSet presAssocID="{D77BB49B-0B5E-4BE8-95AC-995CCAF5F96E}" presName="spacing" presStyleCnt="0"/>
      <dgm:spPr/>
    </dgm:pt>
    <dgm:pt modelId="{E61C7D7A-F250-4514-A127-4ACE0E4FCC51}" type="pres">
      <dgm:prSet presAssocID="{29C70FFB-8EB4-45BD-B384-D72E18C6CAB7}" presName="composite" presStyleCnt="0"/>
      <dgm:spPr/>
    </dgm:pt>
    <dgm:pt modelId="{D07C6347-363D-4F02-A8C6-A8362DF98AF4}" type="pres">
      <dgm:prSet presAssocID="{29C70FFB-8EB4-45BD-B384-D72E18C6CAB7}" presName="imgShp" presStyleLbl="fgImgPlace1" presStyleIdx="7" presStyleCnt="10"/>
      <dgm:spPr/>
    </dgm:pt>
    <dgm:pt modelId="{96CA65DE-97CB-48BF-AEE2-B490DD648D09}" type="pres">
      <dgm:prSet presAssocID="{29C70FFB-8EB4-45BD-B384-D72E18C6CAB7}" presName="txShp" presStyleLbl="node1" presStyleIdx="7" presStyleCnt="10">
        <dgm:presLayoutVars>
          <dgm:bulletEnabled val="1"/>
        </dgm:presLayoutVars>
      </dgm:prSet>
      <dgm:spPr/>
    </dgm:pt>
    <dgm:pt modelId="{52D1B0F4-34C4-4198-8372-1649625D1E66}" type="pres">
      <dgm:prSet presAssocID="{0089393A-2BDF-4B31-8EC8-0CA6E4F2A800}" presName="spacing" presStyleCnt="0"/>
      <dgm:spPr/>
    </dgm:pt>
    <dgm:pt modelId="{BD461120-991C-4E16-A888-8835EEBC7597}" type="pres">
      <dgm:prSet presAssocID="{6760C53F-82D2-4B05-8773-0D7B866C1491}" presName="composite" presStyleCnt="0"/>
      <dgm:spPr/>
    </dgm:pt>
    <dgm:pt modelId="{F1F595F3-C9A7-406E-BDC4-67D1E969E5CE}" type="pres">
      <dgm:prSet presAssocID="{6760C53F-82D2-4B05-8773-0D7B866C1491}" presName="imgShp" presStyleLbl="fgImgPlace1" presStyleIdx="8" presStyleCnt="10"/>
      <dgm:spPr/>
    </dgm:pt>
    <dgm:pt modelId="{EC38F89B-DF7C-47D5-B57F-1482010FAED4}" type="pres">
      <dgm:prSet presAssocID="{6760C53F-82D2-4B05-8773-0D7B866C1491}" presName="txShp" presStyleLbl="node1" presStyleIdx="8" presStyleCnt="10">
        <dgm:presLayoutVars>
          <dgm:bulletEnabled val="1"/>
        </dgm:presLayoutVars>
      </dgm:prSet>
      <dgm:spPr/>
    </dgm:pt>
    <dgm:pt modelId="{ADEF005A-18F3-4FD1-8E7C-47E45ADBC472}" type="pres">
      <dgm:prSet presAssocID="{6C24F88F-1315-4478-8543-E817D6F5A293}" presName="spacing" presStyleCnt="0"/>
      <dgm:spPr/>
    </dgm:pt>
    <dgm:pt modelId="{29E1773F-E4B0-4BE8-A813-1DFDDBE3A2BC}" type="pres">
      <dgm:prSet presAssocID="{1D2AA979-CC8F-478D-8F38-BF3CF8BBA963}" presName="composite" presStyleCnt="0"/>
      <dgm:spPr/>
    </dgm:pt>
    <dgm:pt modelId="{5849DB4E-23BC-4F62-9AF4-F61525B26D80}" type="pres">
      <dgm:prSet presAssocID="{1D2AA979-CC8F-478D-8F38-BF3CF8BBA963}" presName="imgShp" presStyleLbl="fgImgPlace1" presStyleIdx="9" presStyleCnt="10"/>
      <dgm:spPr/>
    </dgm:pt>
    <dgm:pt modelId="{6060DBB1-20A6-4F93-A488-D0BF0C5F1CF0}" type="pres">
      <dgm:prSet presAssocID="{1D2AA979-CC8F-478D-8F38-BF3CF8BBA963}" presName="txShp" presStyleLbl="node1" presStyleIdx="9" presStyleCnt="10">
        <dgm:presLayoutVars>
          <dgm:bulletEnabled val="1"/>
        </dgm:presLayoutVars>
      </dgm:prSet>
      <dgm:spPr/>
    </dgm:pt>
  </dgm:ptLst>
  <dgm:cxnLst>
    <dgm:cxn modelId="{5E0EF010-870F-41E4-A42C-B0ECAA12A6AA}" type="presOf" srcId="{1D2AA979-CC8F-478D-8F38-BF3CF8BBA963}" destId="{6060DBB1-20A6-4F93-A488-D0BF0C5F1CF0}" srcOrd="0" destOrd="0" presId="urn:microsoft.com/office/officeart/2005/8/layout/vList3"/>
    <dgm:cxn modelId="{4F7B1E12-BCF0-414A-983F-8E85EF9C5EEB}" srcId="{EFD5AD7F-7A55-41E9-9C6C-DE03B9435663}" destId="{29C70FFB-8EB4-45BD-B384-D72E18C6CAB7}" srcOrd="7" destOrd="0" parTransId="{E27B2B72-0825-4591-8D7B-A1EA110AF3BE}" sibTransId="{0089393A-2BDF-4B31-8EC8-0CA6E4F2A800}"/>
    <dgm:cxn modelId="{A0B22E3A-4E5F-438A-8463-02FABEE79514}" type="presOf" srcId="{EFD5AD7F-7A55-41E9-9C6C-DE03B9435663}" destId="{4AF38E8A-BBD3-4F76-BE22-09B5EA518576}" srcOrd="0" destOrd="0" presId="urn:microsoft.com/office/officeart/2005/8/layout/vList3"/>
    <dgm:cxn modelId="{FA3DC143-CCB9-4150-9B97-7DC93E91281C}" type="presOf" srcId="{6760C53F-82D2-4B05-8773-0D7B866C1491}" destId="{EC38F89B-DF7C-47D5-B57F-1482010FAED4}" srcOrd="0" destOrd="0" presId="urn:microsoft.com/office/officeart/2005/8/layout/vList3"/>
    <dgm:cxn modelId="{25FDF64D-8A49-4C47-9914-83E3AB896428}" type="presOf" srcId="{FB2D36FD-C657-471D-9F1C-AB3609D59F3E}" destId="{BD579133-D099-4C2D-81E3-D6E12D7EF1D0}" srcOrd="0" destOrd="0" presId="urn:microsoft.com/office/officeart/2005/8/layout/vList3"/>
    <dgm:cxn modelId="{224B5D4E-0562-4FEB-9380-45A72B5043C7}" type="presOf" srcId="{3B64B65F-8F14-41CF-84D9-010514643E12}" destId="{067B513A-AF0F-44C2-AE06-1000294CC580}" srcOrd="0" destOrd="0" presId="urn:microsoft.com/office/officeart/2005/8/layout/vList3"/>
    <dgm:cxn modelId="{A7B1BB6F-FF9B-4801-96A3-2ADCC8829079}" srcId="{EFD5AD7F-7A55-41E9-9C6C-DE03B9435663}" destId="{FB2D36FD-C657-471D-9F1C-AB3609D59F3E}" srcOrd="0" destOrd="0" parTransId="{2445DC34-B5D4-4644-82F4-592D42E9C635}" sibTransId="{11223DCE-AA1D-4A6A-8E0D-3001B1375771}"/>
    <dgm:cxn modelId="{C51B3C84-CD3D-4051-AE0D-0B25FE6F3595}" srcId="{EFD5AD7F-7A55-41E9-9C6C-DE03B9435663}" destId="{2DA022AF-C590-4BDD-B306-CE541AD9EBE4}" srcOrd="6" destOrd="0" parTransId="{4D1E7D70-9836-4748-883A-2A49FFB94749}" sibTransId="{D77BB49B-0B5E-4BE8-95AC-995CCAF5F96E}"/>
    <dgm:cxn modelId="{325E7984-D5CE-4F51-A038-A05EEA247E41}" srcId="{EFD5AD7F-7A55-41E9-9C6C-DE03B9435663}" destId="{3B64B65F-8F14-41CF-84D9-010514643E12}" srcOrd="2" destOrd="0" parTransId="{BE8B4DC7-E0DB-45C8-B077-F909D5695E2A}" sibTransId="{828EAC25-8956-4152-A1D2-D567F89D6734}"/>
    <dgm:cxn modelId="{116E4787-22A9-4385-B5C0-BA9C763F28BE}" type="presOf" srcId="{559834B2-999E-48E4-89AE-73A8BBA3812C}" destId="{582E5EFD-6B49-4019-971A-CB3DAAC86F43}" srcOrd="0" destOrd="0" presId="urn:microsoft.com/office/officeart/2005/8/layout/vList3"/>
    <dgm:cxn modelId="{5DBA309D-810F-4C0B-A9D1-ED03502BB7A3}" type="presOf" srcId="{64A2CDAC-C2C2-4B25-B2F7-81E05AE34CB4}" destId="{D6FA56E2-D2AB-462E-8331-624316CB1238}" srcOrd="0" destOrd="0" presId="urn:microsoft.com/office/officeart/2005/8/layout/vList3"/>
    <dgm:cxn modelId="{2A47E99F-D9BD-4DE4-B99F-4A59BBF49BA2}" type="presOf" srcId="{C6349062-F14E-4D84-A563-56A1818B7DFE}" destId="{A1FFF56E-258B-4D57-BE00-6FB32C9CB141}" srcOrd="0" destOrd="0" presId="urn:microsoft.com/office/officeart/2005/8/layout/vList3"/>
    <dgm:cxn modelId="{ED8AB5A2-0746-45A7-B6D4-6DDEBD4DF01E}" srcId="{EFD5AD7F-7A55-41E9-9C6C-DE03B9435663}" destId="{C6349062-F14E-4D84-A563-56A1818B7DFE}" srcOrd="1" destOrd="0" parTransId="{8C2C44D1-99E6-431F-AAA4-7A40275633EA}" sibTransId="{02BCEEC7-AC05-411F-B39D-E43B849691CA}"/>
    <dgm:cxn modelId="{768D6CA3-ECEA-4E63-B3D2-1B24AB5F8AC1}" srcId="{EFD5AD7F-7A55-41E9-9C6C-DE03B9435663}" destId="{1D2AA979-CC8F-478D-8F38-BF3CF8BBA963}" srcOrd="9" destOrd="0" parTransId="{7EE0FFFE-90F2-4552-A6F2-68CD16FF051A}" sibTransId="{C18E525E-8EDF-4397-9244-2A1EC9BEC5E0}"/>
    <dgm:cxn modelId="{D95D5FC5-4E8F-4D59-B02F-3F8381009080}" srcId="{EFD5AD7F-7A55-41E9-9C6C-DE03B9435663}" destId="{8207169A-1E0A-4ABE-BF64-4299E0FE6E52}" srcOrd="4" destOrd="0" parTransId="{4AC680BD-7395-4C4D-A6B6-286C48385911}" sibTransId="{AB60BDDC-8056-4108-830D-8C4094D788F5}"/>
    <dgm:cxn modelId="{549E61C5-2C4B-47B7-B91D-AEAD7DEF18E7}" type="presOf" srcId="{2DA022AF-C590-4BDD-B306-CE541AD9EBE4}" destId="{A8AE0F4E-3C3E-44E9-B9B3-8A2128B0DE9B}" srcOrd="0" destOrd="0" presId="urn:microsoft.com/office/officeart/2005/8/layout/vList3"/>
    <dgm:cxn modelId="{41271DE1-C746-4204-B516-E2D9BFC7F111}" type="presOf" srcId="{29C70FFB-8EB4-45BD-B384-D72E18C6CAB7}" destId="{96CA65DE-97CB-48BF-AEE2-B490DD648D09}" srcOrd="0" destOrd="0" presId="urn:microsoft.com/office/officeart/2005/8/layout/vList3"/>
    <dgm:cxn modelId="{8A5054E2-C2B4-4EAD-A8FC-85BBA53DFB1D}" srcId="{EFD5AD7F-7A55-41E9-9C6C-DE03B9435663}" destId="{559834B2-999E-48E4-89AE-73A8BBA3812C}" srcOrd="3" destOrd="0" parTransId="{E17749EE-EDCD-4923-9882-1DC7EAA1DE45}" sibTransId="{17DF6C07-5E5D-4994-94A3-FEC9B4D74B28}"/>
    <dgm:cxn modelId="{C56412F2-3986-488D-A994-516614D9A00B}" srcId="{EFD5AD7F-7A55-41E9-9C6C-DE03B9435663}" destId="{6760C53F-82D2-4B05-8773-0D7B866C1491}" srcOrd="8" destOrd="0" parTransId="{F92ED27F-5B81-4203-B32C-20770C547C27}" sibTransId="{6C24F88F-1315-4478-8543-E817D6F5A293}"/>
    <dgm:cxn modelId="{BAB116F2-1795-44C4-889A-8DDBDD2FC7E8}" srcId="{EFD5AD7F-7A55-41E9-9C6C-DE03B9435663}" destId="{64A2CDAC-C2C2-4B25-B2F7-81E05AE34CB4}" srcOrd="5" destOrd="0" parTransId="{D409E71E-153D-421A-962C-1D0C2E20E577}" sibTransId="{252DEBB5-4021-471B-AC71-A04DF893AC9F}"/>
    <dgm:cxn modelId="{42A583FE-A7E1-4792-8172-1C82EABE2979}" type="presOf" srcId="{8207169A-1E0A-4ABE-BF64-4299E0FE6E52}" destId="{2E39D195-61EE-48B6-B404-C1BECCF2EF72}" srcOrd="0" destOrd="0" presId="urn:microsoft.com/office/officeart/2005/8/layout/vList3"/>
    <dgm:cxn modelId="{F6DEFE96-BCF3-4B57-B7C7-F56CD2B7F881}" type="presParOf" srcId="{4AF38E8A-BBD3-4F76-BE22-09B5EA518576}" destId="{8055D479-16D0-496D-8194-BA033E6F0A8B}" srcOrd="0" destOrd="0" presId="urn:microsoft.com/office/officeart/2005/8/layout/vList3"/>
    <dgm:cxn modelId="{10D80DA2-9FDA-48DF-99F1-283DA684DBF2}" type="presParOf" srcId="{8055D479-16D0-496D-8194-BA033E6F0A8B}" destId="{E5CC3A66-EDEE-4C1D-9403-DF3C77B48432}" srcOrd="0" destOrd="0" presId="urn:microsoft.com/office/officeart/2005/8/layout/vList3"/>
    <dgm:cxn modelId="{C73534D7-14B0-490C-BAE8-AFE694BAAC14}" type="presParOf" srcId="{8055D479-16D0-496D-8194-BA033E6F0A8B}" destId="{BD579133-D099-4C2D-81E3-D6E12D7EF1D0}" srcOrd="1" destOrd="0" presId="urn:microsoft.com/office/officeart/2005/8/layout/vList3"/>
    <dgm:cxn modelId="{640B5B7D-D354-422B-B797-BE108CFB0AAE}" type="presParOf" srcId="{4AF38E8A-BBD3-4F76-BE22-09B5EA518576}" destId="{E1EFFB80-5DB5-429C-B32B-794DB571CE8D}" srcOrd="1" destOrd="0" presId="urn:microsoft.com/office/officeart/2005/8/layout/vList3"/>
    <dgm:cxn modelId="{14879FC8-C852-425E-9CEB-62E9290F8C19}" type="presParOf" srcId="{4AF38E8A-BBD3-4F76-BE22-09B5EA518576}" destId="{C91ACBCA-3613-4DA0-8C74-037D3603FA74}" srcOrd="2" destOrd="0" presId="urn:microsoft.com/office/officeart/2005/8/layout/vList3"/>
    <dgm:cxn modelId="{56DD3848-5729-4390-AACC-47DCC3981082}" type="presParOf" srcId="{C91ACBCA-3613-4DA0-8C74-037D3603FA74}" destId="{0839F0B8-0CC0-450D-8151-EB1F5C4D8891}" srcOrd="0" destOrd="0" presId="urn:microsoft.com/office/officeart/2005/8/layout/vList3"/>
    <dgm:cxn modelId="{C11FF4B3-A3B3-471B-BF21-3A53766A87DF}" type="presParOf" srcId="{C91ACBCA-3613-4DA0-8C74-037D3603FA74}" destId="{A1FFF56E-258B-4D57-BE00-6FB32C9CB141}" srcOrd="1" destOrd="0" presId="urn:microsoft.com/office/officeart/2005/8/layout/vList3"/>
    <dgm:cxn modelId="{7E673627-CE09-4657-843D-594004CF80BC}" type="presParOf" srcId="{4AF38E8A-BBD3-4F76-BE22-09B5EA518576}" destId="{F9EDFE85-BE2F-402C-A5A1-1850088CAF3F}" srcOrd="3" destOrd="0" presId="urn:microsoft.com/office/officeart/2005/8/layout/vList3"/>
    <dgm:cxn modelId="{A8FF38C4-4C1C-4C58-8762-77369D78AF5E}" type="presParOf" srcId="{4AF38E8A-BBD3-4F76-BE22-09B5EA518576}" destId="{1F0A4199-5832-4236-96C0-C77688CB40A5}" srcOrd="4" destOrd="0" presId="urn:microsoft.com/office/officeart/2005/8/layout/vList3"/>
    <dgm:cxn modelId="{B97F3864-27C4-438A-85C1-646FA07ED0BA}" type="presParOf" srcId="{1F0A4199-5832-4236-96C0-C77688CB40A5}" destId="{2E035959-A94F-4258-991A-ABBB2419B4AC}" srcOrd="0" destOrd="0" presId="urn:microsoft.com/office/officeart/2005/8/layout/vList3"/>
    <dgm:cxn modelId="{849134BE-F475-4FDE-BE42-D0B642D6EA3C}" type="presParOf" srcId="{1F0A4199-5832-4236-96C0-C77688CB40A5}" destId="{067B513A-AF0F-44C2-AE06-1000294CC580}" srcOrd="1" destOrd="0" presId="urn:microsoft.com/office/officeart/2005/8/layout/vList3"/>
    <dgm:cxn modelId="{79029EE0-C6CA-431E-9E5D-239415331C6E}" type="presParOf" srcId="{4AF38E8A-BBD3-4F76-BE22-09B5EA518576}" destId="{CD5FB82D-31DD-4CE4-8EF4-4936C395453C}" srcOrd="5" destOrd="0" presId="urn:microsoft.com/office/officeart/2005/8/layout/vList3"/>
    <dgm:cxn modelId="{C03175A8-01B9-4ACD-96BE-DF93E05A8529}" type="presParOf" srcId="{4AF38E8A-BBD3-4F76-BE22-09B5EA518576}" destId="{DF2EF23C-50C2-4986-BCE0-9856C56D1D84}" srcOrd="6" destOrd="0" presId="urn:microsoft.com/office/officeart/2005/8/layout/vList3"/>
    <dgm:cxn modelId="{6B2D36E3-CE36-452C-A868-596D3AD28727}" type="presParOf" srcId="{DF2EF23C-50C2-4986-BCE0-9856C56D1D84}" destId="{44B49C1B-37DA-4FB6-8A3B-187579582A3F}" srcOrd="0" destOrd="0" presId="urn:microsoft.com/office/officeart/2005/8/layout/vList3"/>
    <dgm:cxn modelId="{9A888A8A-971B-472F-A178-6637CABB1A05}" type="presParOf" srcId="{DF2EF23C-50C2-4986-BCE0-9856C56D1D84}" destId="{582E5EFD-6B49-4019-971A-CB3DAAC86F43}" srcOrd="1" destOrd="0" presId="urn:microsoft.com/office/officeart/2005/8/layout/vList3"/>
    <dgm:cxn modelId="{63F23C5A-3B38-4FCA-B6D6-F8581B5DC1CE}" type="presParOf" srcId="{4AF38E8A-BBD3-4F76-BE22-09B5EA518576}" destId="{D054DF61-22AD-49FD-B0FC-DDDFEB70FAF8}" srcOrd="7" destOrd="0" presId="urn:microsoft.com/office/officeart/2005/8/layout/vList3"/>
    <dgm:cxn modelId="{678AEBB7-5036-4DEA-B10C-DB9EE51F6F32}" type="presParOf" srcId="{4AF38E8A-BBD3-4F76-BE22-09B5EA518576}" destId="{65B11272-83D5-489D-AEFD-3C038579C126}" srcOrd="8" destOrd="0" presId="urn:microsoft.com/office/officeart/2005/8/layout/vList3"/>
    <dgm:cxn modelId="{994416B1-1FFA-48B7-B098-ADD6A9014A8F}" type="presParOf" srcId="{65B11272-83D5-489D-AEFD-3C038579C126}" destId="{22DCFD83-7CA3-49A2-9A56-4211A36CECBF}" srcOrd="0" destOrd="0" presId="urn:microsoft.com/office/officeart/2005/8/layout/vList3"/>
    <dgm:cxn modelId="{53B7BCA0-E866-44D9-BB93-4489EF90B875}" type="presParOf" srcId="{65B11272-83D5-489D-AEFD-3C038579C126}" destId="{2E39D195-61EE-48B6-B404-C1BECCF2EF72}" srcOrd="1" destOrd="0" presId="urn:microsoft.com/office/officeart/2005/8/layout/vList3"/>
    <dgm:cxn modelId="{FF95E58A-EC4D-4EE3-B0D9-48262D1D0468}" type="presParOf" srcId="{4AF38E8A-BBD3-4F76-BE22-09B5EA518576}" destId="{71CEE5D4-7626-4549-BD01-6AACC4970BB3}" srcOrd="9" destOrd="0" presId="urn:microsoft.com/office/officeart/2005/8/layout/vList3"/>
    <dgm:cxn modelId="{98A00592-B55C-42CC-A7F5-13A301EBD358}" type="presParOf" srcId="{4AF38E8A-BBD3-4F76-BE22-09B5EA518576}" destId="{E6652C25-FBF0-40B4-9183-DFB9A58A3342}" srcOrd="10" destOrd="0" presId="urn:microsoft.com/office/officeart/2005/8/layout/vList3"/>
    <dgm:cxn modelId="{6DBABD2C-2E35-464B-BED2-110DF53490F1}" type="presParOf" srcId="{E6652C25-FBF0-40B4-9183-DFB9A58A3342}" destId="{0D451658-0063-4D10-880B-DB3ACFAAB4F4}" srcOrd="0" destOrd="0" presId="urn:microsoft.com/office/officeart/2005/8/layout/vList3"/>
    <dgm:cxn modelId="{B10AAA0D-FB75-495C-89A1-4E23F869A96B}" type="presParOf" srcId="{E6652C25-FBF0-40B4-9183-DFB9A58A3342}" destId="{D6FA56E2-D2AB-462E-8331-624316CB1238}" srcOrd="1" destOrd="0" presId="urn:microsoft.com/office/officeart/2005/8/layout/vList3"/>
    <dgm:cxn modelId="{19ACDBA0-E0DF-4BF5-B7FD-B8206013CBB1}" type="presParOf" srcId="{4AF38E8A-BBD3-4F76-BE22-09B5EA518576}" destId="{DB7BC7C8-C476-4D62-BF85-3FDE2150A1EF}" srcOrd="11" destOrd="0" presId="urn:microsoft.com/office/officeart/2005/8/layout/vList3"/>
    <dgm:cxn modelId="{021F034E-69ED-4D30-8C7B-F62DEA7F0064}" type="presParOf" srcId="{4AF38E8A-BBD3-4F76-BE22-09B5EA518576}" destId="{A2C9DEC4-4C9D-45FE-863F-FF15AACEA22B}" srcOrd="12" destOrd="0" presId="urn:microsoft.com/office/officeart/2005/8/layout/vList3"/>
    <dgm:cxn modelId="{28D20730-6DBC-403C-BB76-1ECB9BCDBFB7}" type="presParOf" srcId="{A2C9DEC4-4C9D-45FE-863F-FF15AACEA22B}" destId="{BB248AED-066B-448E-84A1-1EBBAF843F6B}" srcOrd="0" destOrd="0" presId="urn:microsoft.com/office/officeart/2005/8/layout/vList3"/>
    <dgm:cxn modelId="{F0703E97-B4E8-4E9B-A2C6-043275D31AC5}" type="presParOf" srcId="{A2C9DEC4-4C9D-45FE-863F-FF15AACEA22B}" destId="{A8AE0F4E-3C3E-44E9-B9B3-8A2128B0DE9B}" srcOrd="1" destOrd="0" presId="urn:microsoft.com/office/officeart/2005/8/layout/vList3"/>
    <dgm:cxn modelId="{9F9A7792-6085-4F5F-925C-F2926A09B1BA}" type="presParOf" srcId="{4AF38E8A-BBD3-4F76-BE22-09B5EA518576}" destId="{BED71789-4C11-4431-AC50-31D961EC1651}" srcOrd="13" destOrd="0" presId="urn:microsoft.com/office/officeart/2005/8/layout/vList3"/>
    <dgm:cxn modelId="{B1F4A060-B1B2-446E-8AD6-863703B330E2}" type="presParOf" srcId="{4AF38E8A-BBD3-4F76-BE22-09B5EA518576}" destId="{E61C7D7A-F250-4514-A127-4ACE0E4FCC51}" srcOrd="14" destOrd="0" presId="urn:microsoft.com/office/officeart/2005/8/layout/vList3"/>
    <dgm:cxn modelId="{8A4B0714-C5E5-45F9-BBE5-DC97BE783687}" type="presParOf" srcId="{E61C7D7A-F250-4514-A127-4ACE0E4FCC51}" destId="{D07C6347-363D-4F02-A8C6-A8362DF98AF4}" srcOrd="0" destOrd="0" presId="urn:microsoft.com/office/officeart/2005/8/layout/vList3"/>
    <dgm:cxn modelId="{6F996F13-9B5F-4C86-BA84-859335CE4182}" type="presParOf" srcId="{E61C7D7A-F250-4514-A127-4ACE0E4FCC51}" destId="{96CA65DE-97CB-48BF-AEE2-B490DD648D09}" srcOrd="1" destOrd="0" presId="urn:microsoft.com/office/officeart/2005/8/layout/vList3"/>
    <dgm:cxn modelId="{B934D30E-A2F8-4EC0-9DE8-638881701E6B}" type="presParOf" srcId="{4AF38E8A-BBD3-4F76-BE22-09B5EA518576}" destId="{52D1B0F4-34C4-4198-8372-1649625D1E66}" srcOrd="15" destOrd="0" presId="urn:microsoft.com/office/officeart/2005/8/layout/vList3"/>
    <dgm:cxn modelId="{95054983-F25A-4762-9A08-F01F8AC9C5A1}" type="presParOf" srcId="{4AF38E8A-BBD3-4F76-BE22-09B5EA518576}" destId="{BD461120-991C-4E16-A888-8835EEBC7597}" srcOrd="16" destOrd="0" presId="urn:microsoft.com/office/officeart/2005/8/layout/vList3"/>
    <dgm:cxn modelId="{6471C029-5B02-450D-988B-09CAA91BFEB2}" type="presParOf" srcId="{BD461120-991C-4E16-A888-8835EEBC7597}" destId="{F1F595F3-C9A7-406E-BDC4-67D1E969E5CE}" srcOrd="0" destOrd="0" presId="urn:microsoft.com/office/officeart/2005/8/layout/vList3"/>
    <dgm:cxn modelId="{A7C54F3C-9228-49F7-A7EB-765B31D4026A}" type="presParOf" srcId="{BD461120-991C-4E16-A888-8835EEBC7597}" destId="{EC38F89B-DF7C-47D5-B57F-1482010FAED4}" srcOrd="1" destOrd="0" presId="urn:microsoft.com/office/officeart/2005/8/layout/vList3"/>
    <dgm:cxn modelId="{BEA75EA1-FFEF-4808-BF1F-50B1667A7593}" type="presParOf" srcId="{4AF38E8A-BBD3-4F76-BE22-09B5EA518576}" destId="{ADEF005A-18F3-4FD1-8E7C-47E45ADBC472}" srcOrd="17" destOrd="0" presId="urn:microsoft.com/office/officeart/2005/8/layout/vList3"/>
    <dgm:cxn modelId="{37B10B47-60E0-45E6-88B9-A9386CD957C5}" type="presParOf" srcId="{4AF38E8A-BBD3-4F76-BE22-09B5EA518576}" destId="{29E1773F-E4B0-4BE8-A813-1DFDDBE3A2BC}" srcOrd="18" destOrd="0" presId="urn:microsoft.com/office/officeart/2005/8/layout/vList3"/>
    <dgm:cxn modelId="{4ABA5164-818C-4E1A-B3EC-E2684DB7381C}" type="presParOf" srcId="{29E1773F-E4B0-4BE8-A813-1DFDDBE3A2BC}" destId="{5849DB4E-23BC-4F62-9AF4-F61525B26D80}" srcOrd="0" destOrd="0" presId="urn:microsoft.com/office/officeart/2005/8/layout/vList3"/>
    <dgm:cxn modelId="{155DA6FB-D6CD-45EC-8AFC-859ECBE31546}" type="presParOf" srcId="{29E1773F-E4B0-4BE8-A813-1DFDDBE3A2BC}" destId="{6060DBB1-20A6-4F93-A488-D0BF0C5F1CF0}" srcOrd="1" destOrd="0" presId="urn:microsoft.com/office/officeart/2005/8/layout/vLis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2DBDCAD0-0349-4F7B-A19C-A00095E72AC7}" type="doc">
      <dgm:prSet loTypeId="urn:microsoft.com/office/officeart/2018/2/layout/IconVerticalSolidList" loCatId="icon" qsTypeId="urn:microsoft.com/office/officeart/2005/8/quickstyle/simple1" qsCatId="simple" csTypeId="urn:microsoft.com/office/officeart/2005/8/colors/accent2_2" csCatId="accent2" phldr="1"/>
      <dgm:spPr/>
      <dgm:t>
        <a:bodyPr/>
        <a:lstStyle/>
        <a:p>
          <a:endParaRPr lang="en-US"/>
        </a:p>
      </dgm:t>
    </dgm:pt>
    <dgm:pt modelId="{0889355B-A470-47D8-9B5A-C086823132BF}">
      <dgm:prSet/>
      <dgm:spPr/>
      <dgm:t>
        <a:bodyPr/>
        <a:lstStyle/>
        <a:p>
          <a:r>
            <a:rPr lang="en-US"/>
            <a:t>Code dumped by commercial vendor</a:t>
          </a:r>
        </a:p>
      </dgm:t>
    </dgm:pt>
    <dgm:pt modelId="{8334E98B-088F-4DB1-ADE1-87E4FBCB6BE3}" type="parTrans" cxnId="{8C43DE24-0317-4EAA-8607-08780AAD239D}">
      <dgm:prSet/>
      <dgm:spPr/>
      <dgm:t>
        <a:bodyPr/>
        <a:lstStyle/>
        <a:p>
          <a:endParaRPr lang="en-US"/>
        </a:p>
      </dgm:t>
    </dgm:pt>
    <dgm:pt modelId="{5DC17654-E19B-4B6D-8102-19E4669C4B83}" type="sibTrans" cxnId="{8C43DE24-0317-4EAA-8607-08780AAD239D}">
      <dgm:prSet/>
      <dgm:spPr/>
      <dgm:t>
        <a:bodyPr/>
        <a:lstStyle/>
        <a:p>
          <a:endParaRPr lang="en-US"/>
        </a:p>
      </dgm:t>
    </dgm:pt>
    <dgm:pt modelId="{51277673-0753-46C9-830A-8C2FE0B1E3C9}">
      <dgm:prSet/>
      <dgm:spPr/>
      <dgm:t>
        <a:bodyPr/>
        <a:lstStyle/>
        <a:p>
          <a:r>
            <a:rPr lang="en-US"/>
            <a:t>One person effort</a:t>
          </a:r>
        </a:p>
      </dgm:t>
    </dgm:pt>
    <dgm:pt modelId="{FAFD9196-DD6F-4E81-89A2-A8BB18B2D297}" type="parTrans" cxnId="{862C945A-DBD1-4C90-B80C-E338F442CC4E}">
      <dgm:prSet/>
      <dgm:spPr/>
      <dgm:t>
        <a:bodyPr/>
        <a:lstStyle/>
        <a:p>
          <a:endParaRPr lang="en-US"/>
        </a:p>
      </dgm:t>
    </dgm:pt>
    <dgm:pt modelId="{DFA5F05C-E854-452E-BC89-016847DC0992}" type="sibTrans" cxnId="{862C945A-DBD1-4C90-B80C-E338F442CC4E}">
      <dgm:prSet/>
      <dgm:spPr/>
      <dgm:t>
        <a:bodyPr/>
        <a:lstStyle/>
        <a:p>
          <a:endParaRPr lang="en-US"/>
        </a:p>
      </dgm:t>
    </dgm:pt>
    <dgm:pt modelId="{627CEA73-2B49-460C-8ACB-BAC9E1A49378}">
      <dgm:prSet/>
      <dgm:spPr/>
      <dgm:t>
        <a:bodyPr/>
        <a:lstStyle/>
        <a:p>
          <a:r>
            <a:rPr lang="en-US" dirty="0"/>
            <a:t>go-</a:t>
          </a:r>
          <a:r>
            <a:rPr lang="en-US" dirty="0" err="1"/>
            <a:t>ora</a:t>
          </a:r>
          <a:endParaRPr lang="en-US" dirty="0"/>
        </a:p>
      </dgm:t>
    </dgm:pt>
    <dgm:pt modelId="{CEC45843-9F4E-4E8B-A2B0-044B3C8EF65E}" type="parTrans" cxnId="{785138FC-DBC1-4015-B7C6-AC8ED60E5829}">
      <dgm:prSet/>
      <dgm:spPr/>
      <dgm:t>
        <a:bodyPr/>
        <a:lstStyle/>
        <a:p>
          <a:endParaRPr lang="en-US"/>
        </a:p>
      </dgm:t>
    </dgm:pt>
    <dgm:pt modelId="{062D2356-7CA1-4EA2-8242-1662C8F3CDD0}" type="sibTrans" cxnId="{785138FC-DBC1-4015-B7C6-AC8ED60E5829}">
      <dgm:prSet/>
      <dgm:spPr/>
      <dgm:t>
        <a:bodyPr/>
        <a:lstStyle/>
        <a:p>
          <a:endParaRPr lang="en-US"/>
        </a:p>
      </dgm:t>
    </dgm:pt>
    <dgm:pt modelId="{11299EC6-7CAC-486A-8AFF-3F5EEF071641}">
      <dgm:prSet/>
      <dgm:spPr/>
      <dgm:t>
        <a:bodyPr/>
        <a:lstStyle/>
        <a:p>
          <a:r>
            <a:rPr lang="en-US"/>
            <a:t>Project with wonderful past but bleak future</a:t>
          </a:r>
        </a:p>
      </dgm:t>
    </dgm:pt>
    <dgm:pt modelId="{B8A0E066-770A-4B1A-BD98-75B1C55F21E6}" type="parTrans" cxnId="{BBD8C076-2403-4385-A575-7E26B6DDADCC}">
      <dgm:prSet/>
      <dgm:spPr/>
      <dgm:t>
        <a:bodyPr/>
        <a:lstStyle/>
        <a:p>
          <a:endParaRPr lang="en-US"/>
        </a:p>
      </dgm:t>
    </dgm:pt>
    <dgm:pt modelId="{B4549A47-C1FE-499E-BEB1-A320C783A9F6}" type="sibTrans" cxnId="{BBD8C076-2403-4385-A575-7E26B6DDADCC}">
      <dgm:prSet/>
      <dgm:spPr/>
      <dgm:t>
        <a:bodyPr/>
        <a:lstStyle/>
        <a:p>
          <a:endParaRPr lang="en-US"/>
        </a:p>
      </dgm:t>
    </dgm:pt>
    <dgm:pt modelId="{7F96BFD3-C4AE-48AE-BB2C-AD6B748648C6}">
      <dgm:prSet/>
      <dgm:spPr/>
      <dgm:t>
        <a:bodyPr/>
        <a:lstStyle/>
        <a:p>
          <a:r>
            <a:rPr lang="en-US" dirty="0"/>
            <a:t>Apache Struts, Apache </a:t>
          </a:r>
          <a:r>
            <a:rPr lang="en-US" dirty="0" err="1"/>
            <a:t>MyFaces</a:t>
          </a:r>
          <a:r>
            <a:rPr lang="en-US" dirty="0"/>
            <a:t>, Apache </a:t>
          </a:r>
          <a:r>
            <a:rPr lang="en-US" dirty="0" err="1"/>
            <a:t>Xalan</a:t>
          </a:r>
          <a:r>
            <a:rPr lang="en-US" dirty="0"/>
            <a:t>, Apache Ant</a:t>
          </a:r>
        </a:p>
      </dgm:t>
    </dgm:pt>
    <dgm:pt modelId="{C490D513-14AF-4E9A-B7DB-9BA6F9763D86}" type="parTrans" cxnId="{0865B1EE-4DF7-4A8A-9E0C-171E56B7CEFA}">
      <dgm:prSet/>
      <dgm:spPr/>
      <dgm:t>
        <a:bodyPr/>
        <a:lstStyle/>
        <a:p>
          <a:endParaRPr lang="en-US"/>
        </a:p>
      </dgm:t>
    </dgm:pt>
    <dgm:pt modelId="{A40CC978-9FD2-4999-811A-003D9B7E6D3B}" type="sibTrans" cxnId="{0865B1EE-4DF7-4A8A-9E0C-171E56B7CEFA}">
      <dgm:prSet/>
      <dgm:spPr/>
      <dgm:t>
        <a:bodyPr/>
        <a:lstStyle/>
        <a:p>
          <a:endParaRPr lang="en-US"/>
        </a:p>
      </dgm:t>
    </dgm:pt>
    <dgm:pt modelId="{AE6F1916-A5BC-429B-9287-37185833C89B}">
      <dgm:prSet/>
      <dgm:spPr/>
      <dgm:t>
        <a:bodyPr/>
        <a:lstStyle/>
        <a:p>
          <a:r>
            <a:rPr lang="en-US"/>
            <a:t>Closely controlled by and mixed up with a single commercial entity</a:t>
          </a:r>
        </a:p>
      </dgm:t>
    </dgm:pt>
    <dgm:pt modelId="{31A5EB13-E267-4A55-AA1B-22AC3D3023E9}" type="parTrans" cxnId="{280EE694-833B-431E-AB3D-F6D13AF1CA1B}">
      <dgm:prSet/>
      <dgm:spPr/>
      <dgm:t>
        <a:bodyPr/>
        <a:lstStyle/>
        <a:p>
          <a:endParaRPr lang="en-US"/>
        </a:p>
      </dgm:t>
    </dgm:pt>
    <dgm:pt modelId="{78968E18-A6D1-4180-A1BB-5AF7C0A83B2A}" type="sibTrans" cxnId="{280EE694-833B-431E-AB3D-F6D13AF1CA1B}">
      <dgm:prSet/>
      <dgm:spPr/>
      <dgm:t>
        <a:bodyPr/>
        <a:lstStyle/>
        <a:p>
          <a:endParaRPr lang="en-US"/>
        </a:p>
      </dgm:t>
    </dgm:pt>
    <dgm:pt modelId="{3E7A032D-109A-42AD-85B5-82BCFA7FE4A6}">
      <dgm:prSet/>
      <dgm:spPr/>
      <dgm:t>
        <a:bodyPr/>
        <a:lstStyle/>
        <a:p>
          <a:r>
            <a:rPr lang="en-US"/>
            <a:t>Elastic Stack, OpenShift, VirtualBox, VS Code, MySQL</a:t>
          </a:r>
        </a:p>
      </dgm:t>
    </dgm:pt>
    <dgm:pt modelId="{95D14046-AEC8-48F1-9A09-0406F91A3D40}" type="parTrans" cxnId="{14E5F551-9B5C-4BE4-BC2C-E4A6DC797190}">
      <dgm:prSet/>
      <dgm:spPr/>
      <dgm:t>
        <a:bodyPr/>
        <a:lstStyle/>
        <a:p>
          <a:endParaRPr lang="en-US"/>
        </a:p>
      </dgm:t>
    </dgm:pt>
    <dgm:pt modelId="{90C67545-0C55-4002-BD87-0B74067B3C9A}" type="sibTrans" cxnId="{14E5F551-9B5C-4BE4-BC2C-E4A6DC797190}">
      <dgm:prSet/>
      <dgm:spPr/>
      <dgm:t>
        <a:bodyPr/>
        <a:lstStyle/>
        <a:p>
          <a:endParaRPr lang="en-US"/>
        </a:p>
      </dgm:t>
    </dgm:pt>
    <dgm:pt modelId="{C57014C6-08F9-438E-8479-05F565A2584C}">
      <dgm:prSet/>
      <dgm:spPr/>
      <dgm:t>
        <a:bodyPr/>
        <a:lstStyle/>
        <a:p>
          <a:r>
            <a:rPr lang="en-US"/>
            <a:t>Strategic support [and interest] from multiple commercial vendors</a:t>
          </a:r>
        </a:p>
      </dgm:t>
    </dgm:pt>
    <dgm:pt modelId="{40387274-BE07-4D29-A707-8A93E92B1A91}" type="parTrans" cxnId="{C4B5920F-54E4-4E35-8591-A2FCAE9E7CCA}">
      <dgm:prSet/>
      <dgm:spPr/>
      <dgm:t>
        <a:bodyPr/>
        <a:lstStyle/>
        <a:p>
          <a:endParaRPr lang="en-US"/>
        </a:p>
      </dgm:t>
    </dgm:pt>
    <dgm:pt modelId="{1FF76372-74A6-446E-8DCF-A1F52CA323C7}" type="sibTrans" cxnId="{C4B5920F-54E4-4E35-8591-A2FCAE9E7CCA}">
      <dgm:prSet/>
      <dgm:spPr/>
      <dgm:t>
        <a:bodyPr/>
        <a:lstStyle/>
        <a:p>
          <a:endParaRPr lang="en-US"/>
        </a:p>
      </dgm:t>
    </dgm:pt>
    <dgm:pt modelId="{BFDBA168-3001-4952-99E8-360C4AB30B8C}">
      <dgm:prSet/>
      <dgm:spPr/>
      <dgm:t>
        <a:bodyPr/>
        <a:lstStyle/>
        <a:p>
          <a:r>
            <a:rPr lang="en-US"/>
            <a:t>OpenJDK, Kubernetes, Apache Spark</a:t>
          </a:r>
        </a:p>
      </dgm:t>
    </dgm:pt>
    <dgm:pt modelId="{31C16F95-D2D9-41C7-9B25-3D5D07DEF775}" type="parTrans" cxnId="{E76470EE-2228-44C6-BC02-B2F89DB694AD}">
      <dgm:prSet/>
      <dgm:spPr/>
      <dgm:t>
        <a:bodyPr/>
        <a:lstStyle/>
        <a:p>
          <a:endParaRPr lang="en-US"/>
        </a:p>
      </dgm:t>
    </dgm:pt>
    <dgm:pt modelId="{1BC6893C-1E07-463F-A43A-528284D4AE1B}" type="sibTrans" cxnId="{E76470EE-2228-44C6-BC02-B2F89DB694AD}">
      <dgm:prSet/>
      <dgm:spPr/>
      <dgm:t>
        <a:bodyPr/>
        <a:lstStyle/>
        <a:p>
          <a:endParaRPr lang="en-US"/>
        </a:p>
      </dgm:t>
    </dgm:pt>
    <dgm:pt modelId="{DE8FDBB2-8F88-4AFA-97BC-0B82DDA0232F}">
      <dgm:prSet/>
      <dgm:spPr/>
      <dgm:t>
        <a:bodyPr/>
        <a:lstStyle/>
        <a:p>
          <a:r>
            <a:rPr lang="en-US"/>
            <a:t>Unaffiliated project with large committer community</a:t>
          </a:r>
        </a:p>
      </dgm:t>
    </dgm:pt>
    <dgm:pt modelId="{F86A5449-44F9-4584-A76A-7B25DD797C55}" type="parTrans" cxnId="{AD4CF3E1-92E6-469E-AF94-604A9E26B780}">
      <dgm:prSet/>
      <dgm:spPr/>
      <dgm:t>
        <a:bodyPr/>
        <a:lstStyle/>
        <a:p>
          <a:endParaRPr lang="en-US"/>
        </a:p>
      </dgm:t>
    </dgm:pt>
    <dgm:pt modelId="{58A4FFF8-29AC-44DD-8A11-0A7BE644542B}" type="sibTrans" cxnId="{AD4CF3E1-92E6-469E-AF94-604A9E26B780}">
      <dgm:prSet/>
      <dgm:spPr/>
      <dgm:t>
        <a:bodyPr/>
        <a:lstStyle/>
        <a:p>
          <a:endParaRPr lang="en-US"/>
        </a:p>
      </dgm:t>
    </dgm:pt>
    <dgm:pt modelId="{C331770B-C5E2-4759-A566-6BA83ABACD95}">
      <dgm:prSet/>
      <dgm:spPr/>
      <dgm:t>
        <a:bodyPr/>
        <a:lstStyle/>
        <a:p>
          <a:r>
            <a:rPr lang="en-US"/>
            <a:t>Python, Linux, NodeJS</a:t>
          </a:r>
        </a:p>
      </dgm:t>
    </dgm:pt>
    <dgm:pt modelId="{142797C0-361B-4E99-927A-4A162E9BCFC1}" type="parTrans" cxnId="{B28ACCE2-8749-4DC3-A190-EE11D03E001F}">
      <dgm:prSet/>
      <dgm:spPr/>
      <dgm:t>
        <a:bodyPr/>
        <a:lstStyle/>
        <a:p>
          <a:endParaRPr lang="en-US"/>
        </a:p>
      </dgm:t>
    </dgm:pt>
    <dgm:pt modelId="{575F6BEC-17CB-411D-ACB4-C62B264A0B16}" type="sibTrans" cxnId="{B28ACCE2-8749-4DC3-A190-EE11D03E001F}">
      <dgm:prSet/>
      <dgm:spPr/>
      <dgm:t>
        <a:bodyPr/>
        <a:lstStyle/>
        <a:p>
          <a:endParaRPr lang="en-US"/>
        </a:p>
      </dgm:t>
    </dgm:pt>
    <dgm:pt modelId="{A183060E-9C13-411F-8320-E8215DD758EF}" type="pres">
      <dgm:prSet presAssocID="{2DBDCAD0-0349-4F7B-A19C-A00095E72AC7}" presName="root" presStyleCnt="0">
        <dgm:presLayoutVars>
          <dgm:dir/>
          <dgm:resizeHandles val="exact"/>
        </dgm:presLayoutVars>
      </dgm:prSet>
      <dgm:spPr/>
    </dgm:pt>
    <dgm:pt modelId="{CD9E5CB4-C48D-48ED-933A-C68F6CC6F407}" type="pres">
      <dgm:prSet presAssocID="{0889355B-A470-47D8-9B5A-C086823132BF}" presName="compNode" presStyleCnt="0"/>
      <dgm:spPr/>
    </dgm:pt>
    <dgm:pt modelId="{061F10FE-637D-45EC-8930-1985138E40D8}" type="pres">
      <dgm:prSet presAssocID="{0889355B-A470-47D8-9B5A-C086823132BF}" presName="bgRect" presStyleLbl="bgShp" presStyleIdx="0" presStyleCnt="6"/>
      <dgm:spPr/>
    </dgm:pt>
    <dgm:pt modelId="{E7B2DF51-04C3-4C28-BEA7-6C4B36549C93}" type="pres">
      <dgm:prSet presAssocID="{0889355B-A470-47D8-9B5A-C086823132BF}" presName="iconRect" presStyleLbl="node1" presStyleIdx="0" presStyleCnt="6"/>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Truck"/>
        </a:ext>
      </dgm:extLst>
    </dgm:pt>
    <dgm:pt modelId="{7A856208-95F3-42BB-B2EC-9E15D58E687D}" type="pres">
      <dgm:prSet presAssocID="{0889355B-A470-47D8-9B5A-C086823132BF}" presName="spaceRect" presStyleCnt="0"/>
      <dgm:spPr/>
    </dgm:pt>
    <dgm:pt modelId="{D3AD3B57-401F-48AD-B15E-867C1B24F619}" type="pres">
      <dgm:prSet presAssocID="{0889355B-A470-47D8-9B5A-C086823132BF}" presName="parTx" presStyleLbl="revTx" presStyleIdx="0" presStyleCnt="11">
        <dgm:presLayoutVars>
          <dgm:chMax val="0"/>
          <dgm:chPref val="0"/>
        </dgm:presLayoutVars>
      </dgm:prSet>
      <dgm:spPr/>
    </dgm:pt>
    <dgm:pt modelId="{F85824DD-EEFB-4C9B-9CA2-47A91577B84E}" type="pres">
      <dgm:prSet presAssocID="{5DC17654-E19B-4B6D-8102-19E4669C4B83}" presName="sibTrans" presStyleCnt="0"/>
      <dgm:spPr/>
    </dgm:pt>
    <dgm:pt modelId="{30CF2F53-A8C9-4808-9CDD-2B74D9EABC4E}" type="pres">
      <dgm:prSet presAssocID="{51277673-0753-46C9-830A-8C2FE0B1E3C9}" presName="compNode" presStyleCnt="0"/>
      <dgm:spPr/>
    </dgm:pt>
    <dgm:pt modelId="{94585E1F-A98C-48AA-9FB2-126C6CC42A65}" type="pres">
      <dgm:prSet presAssocID="{51277673-0753-46C9-830A-8C2FE0B1E3C9}" presName="bgRect" presStyleLbl="bgShp" presStyleIdx="1" presStyleCnt="6"/>
      <dgm:spPr/>
    </dgm:pt>
    <dgm:pt modelId="{D5D16989-584F-4FDE-8385-2E2EB3A407E9}" type="pres">
      <dgm:prSet presAssocID="{51277673-0753-46C9-830A-8C2FE0B1E3C9}" presName="iconRect" presStyleLbl="node1" presStyleIdx="1" presStyleCnt="6"/>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ullseye"/>
        </a:ext>
      </dgm:extLst>
    </dgm:pt>
    <dgm:pt modelId="{B323B7F4-E863-45C8-A98C-8766101A4036}" type="pres">
      <dgm:prSet presAssocID="{51277673-0753-46C9-830A-8C2FE0B1E3C9}" presName="spaceRect" presStyleCnt="0"/>
      <dgm:spPr/>
    </dgm:pt>
    <dgm:pt modelId="{2BED15E8-A7F5-44DE-92A2-A9698FA6FEFA}" type="pres">
      <dgm:prSet presAssocID="{51277673-0753-46C9-830A-8C2FE0B1E3C9}" presName="parTx" presStyleLbl="revTx" presStyleIdx="1" presStyleCnt="11">
        <dgm:presLayoutVars>
          <dgm:chMax val="0"/>
          <dgm:chPref val="0"/>
        </dgm:presLayoutVars>
      </dgm:prSet>
      <dgm:spPr/>
    </dgm:pt>
    <dgm:pt modelId="{DD549218-5208-4DEF-8B14-B2F76F26CF2D}" type="pres">
      <dgm:prSet presAssocID="{51277673-0753-46C9-830A-8C2FE0B1E3C9}" presName="desTx" presStyleLbl="revTx" presStyleIdx="2" presStyleCnt="11">
        <dgm:presLayoutVars/>
      </dgm:prSet>
      <dgm:spPr/>
    </dgm:pt>
    <dgm:pt modelId="{C156564D-0CA2-4190-86E6-4203CF898B21}" type="pres">
      <dgm:prSet presAssocID="{DFA5F05C-E854-452E-BC89-016847DC0992}" presName="sibTrans" presStyleCnt="0"/>
      <dgm:spPr/>
    </dgm:pt>
    <dgm:pt modelId="{E099B578-EA7A-47D8-9F95-590FA7A8B867}" type="pres">
      <dgm:prSet presAssocID="{11299EC6-7CAC-486A-8AFF-3F5EEF071641}" presName="compNode" presStyleCnt="0"/>
      <dgm:spPr/>
    </dgm:pt>
    <dgm:pt modelId="{653803AD-134D-47AC-93FD-677E1C326976}" type="pres">
      <dgm:prSet presAssocID="{11299EC6-7CAC-486A-8AFF-3F5EEF071641}" presName="bgRect" presStyleLbl="bgShp" presStyleIdx="2" presStyleCnt="6"/>
      <dgm:spPr/>
    </dgm:pt>
    <dgm:pt modelId="{97C09F7C-6B3B-4407-90D4-1896DA97E10D}" type="pres">
      <dgm:prSet presAssocID="{11299EC6-7CAC-486A-8AFF-3F5EEF071641}" presName="iconRect" presStyleLbl="node1" presStyleIdx="2" presStyleCnt="6"/>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Smiling Face with No Fill"/>
        </a:ext>
      </dgm:extLst>
    </dgm:pt>
    <dgm:pt modelId="{7BBA0169-1B0B-4723-8E18-DF97AE10B8F6}" type="pres">
      <dgm:prSet presAssocID="{11299EC6-7CAC-486A-8AFF-3F5EEF071641}" presName="spaceRect" presStyleCnt="0"/>
      <dgm:spPr/>
    </dgm:pt>
    <dgm:pt modelId="{6CBFB705-DB48-4086-8CC3-168C7F7ED64E}" type="pres">
      <dgm:prSet presAssocID="{11299EC6-7CAC-486A-8AFF-3F5EEF071641}" presName="parTx" presStyleLbl="revTx" presStyleIdx="3" presStyleCnt="11">
        <dgm:presLayoutVars>
          <dgm:chMax val="0"/>
          <dgm:chPref val="0"/>
        </dgm:presLayoutVars>
      </dgm:prSet>
      <dgm:spPr/>
    </dgm:pt>
    <dgm:pt modelId="{5671BE6E-82F0-4297-ABF1-BE2EAE1C0C04}" type="pres">
      <dgm:prSet presAssocID="{11299EC6-7CAC-486A-8AFF-3F5EEF071641}" presName="desTx" presStyleLbl="revTx" presStyleIdx="4" presStyleCnt="11">
        <dgm:presLayoutVars/>
      </dgm:prSet>
      <dgm:spPr/>
    </dgm:pt>
    <dgm:pt modelId="{8A479701-5EFC-4145-A9F0-C175D36C90FD}" type="pres">
      <dgm:prSet presAssocID="{B4549A47-C1FE-499E-BEB1-A320C783A9F6}" presName="sibTrans" presStyleCnt="0"/>
      <dgm:spPr/>
    </dgm:pt>
    <dgm:pt modelId="{EDE9B0BF-E519-4B4A-8985-741FF9B88C8A}" type="pres">
      <dgm:prSet presAssocID="{AE6F1916-A5BC-429B-9287-37185833C89B}" presName="compNode" presStyleCnt="0"/>
      <dgm:spPr/>
    </dgm:pt>
    <dgm:pt modelId="{F8B7B220-2D82-491C-A59C-D497F3786216}" type="pres">
      <dgm:prSet presAssocID="{AE6F1916-A5BC-429B-9287-37185833C89B}" presName="bgRect" presStyleLbl="bgShp" presStyleIdx="3" presStyleCnt="6"/>
      <dgm:spPr/>
    </dgm:pt>
    <dgm:pt modelId="{01E071F6-FB59-4114-A476-ABC482F4B6C6}" type="pres">
      <dgm:prSet presAssocID="{AE6F1916-A5BC-429B-9287-37185833C89B}" presName="iconRect" presStyleLbl="node1" presStyleIdx="3" presStyleCnt="6"/>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Processor"/>
        </a:ext>
      </dgm:extLst>
    </dgm:pt>
    <dgm:pt modelId="{78D227CB-41D2-421C-9EFB-4336FC34F91D}" type="pres">
      <dgm:prSet presAssocID="{AE6F1916-A5BC-429B-9287-37185833C89B}" presName="spaceRect" presStyleCnt="0"/>
      <dgm:spPr/>
    </dgm:pt>
    <dgm:pt modelId="{EA74E0D3-F73F-4F3B-8D97-12D2B5CCACEC}" type="pres">
      <dgm:prSet presAssocID="{AE6F1916-A5BC-429B-9287-37185833C89B}" presName="parTx" presStyleLbl="revTx" presStyleIdx="5" presStyleCnt="11">
        <dgm:presLayoutVars>
          <dgm:chMax val="0"/>
          <dgm:chPref val="0"/>
        </dgm:presLayoutVars>
      </dgm:prSet>
      <dgm:spPr/>
    </dgm:pt>
    <dgm:pt modelId="{3C445827-FAE8-43F2-B357-5B27C4E9A7E8}" type="pres">
      <dgm:prSet presAssocID="{AE6F1916-A5BC-429B-9287-37185833C89B}" presName="desTx" presStyleLbl="revTx" presStyleIdx="6" presStyleCnt="11">
        <dgm:presLayoutVars/>
      </dgm:prSet>
      <dgm:spPr/>
    </dgm:pt>
    <dgm:pt modelId="{9E718215-3F5C-4347-9021-6703741F3776}" type="pres">
      <dgm:prSet presAssocID="{78968E18-A6D1-4180-A1BB-5AF7C0A83B2A}" presName="sibTrans" presStyleCnt="0"/>
      <dgm:spPr/>
    </dgm:pt>
    <dgm:pt modelId="{8093AFC5-FD9E-4CEF-B140-21DB8531BEEA}" type="pres">
      <dgm:prSet presAssocID="{C57014C6-08F9-438E-8479-05F565A2584C}" presName="compNode" presStyleCnt="0"/>
      <dgm:spPr/>
    </dgm:pt>
    <dgm:pt modelId="{543F8AD8-0F1B-4B4A-B845-43B2CBF0EEF7}" type="pres">
      <dgm:prSet presAssocID="{C57014C6-08F9-438E-8479-05F565A2584C}" presName="bgRect" presStyleLbl="bgShp" presStyleIdx="4" presStyleCnt="6"/>
      <dgm:spPr/>
    </dgm:pt>
    <dgm:pt modelId="{1BF26FC7-AAD2-436D-A8C6-AACE54EF89F0}" type="pres">
      <dgm:prSet presAssocID="{C57014C6-08F9-438E-8479-05F565A2584C}" presName="iconRect" presStyleLbl="node1" presStyleIdx="4" presStyleCnt="6"/>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Syncing Cloud"/>
        </a:ext>
      </dgm:extLst>
    </dgm:pt>
    <dgm:pt modelId="{40F31732-CE44-41B2-BB4F-0391C89F86D1}" type="pres">
      <dgm:prSet presAssocID="{C57014C6-08F9-438E-8479-05F565A2584C}" presName="spaceRect" presStyleCnt="0"/>
      <dgm:spPr/>
    </dgm:pt>
    <dgm:pt modelId="{E5E70A91-87D7-471F-AF51-85BB6FE5D7C2}" type="pres">
      <dgm:prSet presAssocID="{C57014C6-08F9-438E-8479-05F565A2584C}" presName="parTx" presStyleLbl="revTx" presStyleIdx="7" presStyleCnt="11">
        <dgm:presLayoutVars>
          <dgm:chMax val="0"/>
          <dgm:chPref val="0"/>
        </dgm:presLayoutVars>
      </dgm:prSet>
      <dgm:spPr/>
    </dgm:pt>
    <dgm:pt modelId="{7282CB45-EC18-4E7D-9EF1-0F30DAF407C0}" type="pres">
      <dgm:prSet presAssocID="{C57014C6-08F9-438E-8479-05F565A2584C}" presName="desTx" presStyleLbl="revTx" presStyleIdx="8" presStyleCnt="11">
        <dgm:presLayoutVars/>
      </dgm:prSet>
      <dgm:spPr/>
    </dgm:pt>
    <dgm:pt modelId="{C1159210-78C6-4C68-B284-C655AB62CFD4}" type="pres">
      <dgm:prSet presAssocID="{1FF76372-74A6-446E-8DCF-A1F52CA323C7}" presName="sibTrans" presStyleCnt="0"/>
      <dgm:spPr/>
    </dgm:pt>
    <dgm:pt modelId="{5E22137F-D327-45B7-9011-230BF589581B}" type="pres">
      <dgm:prSet presAssocID="{DE8FDBB2-8F88-4AFA-97BC-0B82DDA0232F}" presName="compNode" presStyleCnt="0"/>
      <dgm:spPr/>
    </dgm:pt>
    <dgm:pt modelId="{25719B0D-6A6D-4B32-B44B-B575C69FB8CE}" type="pres">
      <dgm:prSet presAssocID="{DE8FDBB2-8F88-4AFA-97BC-0B82DDA0232F}" presName="bgRect" presStyleLbl="bgShp" presStyleIdx="5" presStyleCnt="6"/>
      <dgm:spPr/>
    </dgm:pt>
    <dgm:pt modelId="{FB3F16DC-3A71-4B95-AE0E-FDA8D702F530}" type="pres">
      <dgm:prSet presAssocID="{DE8FDBB2-8F88-4AFA-97BC-0B82DDA0232F}" presName="iconRect" presStyleLbl="node1" presStyleIdx="5" presStyleCnt="6"/>
      <dgm:spPr>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a:noFill/>
        </a:ln>
      </dgm:spPr>
      <dgm:extLst>
        <a:ext uri="{E40237B7-FDA0-4F09-8148-C483321AD2D9}">
          <dgm14:cNvPr xmlns:dgm14="http://schemas.microsoft.com/office/drawing/2010/diagram" id="0" name="" descr="Server"/>
        </a:ext>
      </dgm:extLst>
    </dgm:pt>
    <dgm:pt modelId="{84F0CC1D-F21A-4743-8FDB-4C7AEEF0EEA7}" type="pres">
      <dgm:prSet presAssocID="{DE8FDBB2-8F88-4AFA-97BC-0B82DDA0232F}" presName="spaceRect" presStyleCnt="0"/>
      <dgm:spPr/>
    </dgm:pt>
    <dgm:pt modelId="{0CEF791E-E54D-4259-8B9A-319BFE070E74}" type="pres">
      <dgm:prSet presAssocID="{DE8FDBB2-8F88-4AFA-97BC-0B82DDA0232F}" presName="parTx" presStyleLbl="revTx" presStyleIdx="9" presStyleCnt="11">
        <dgm:presLayoutVars>
          <dgm:chMax val="0"/>
          <dgm:chPref val="0"/>
        </dgm:presLayoutVars>
      </dgm:prSet>
      <dgm:spPr/>
    </dgm:pt>
    <dgm:pt modelId="{D2DDA18A-7C99-460E-9CED-3ABAC9E87345}" type="pres">
      <dgm:prSet presAssocID="{DE8FDBB2-8F88-4AFA-97BC-0B82DDA0232F}" presName="desTx" presStyleLbl="revTx" presStyleIdx="10" presStyleCnt="11">
        <dgm:presLayoutVars/>
      </dgm:prSet>
      <dgm:spPr/>
    </dgm:pt>
  </dgm:ptLst>
  <dgm:cxnLst>
    <dgm:cxn modelId="{84B8B405-3768-4EF5-8290-B69FF433164E}" type="presOf" srcId="{C331770B-C5E2-4759-A566-6BA83ABACD95}" destId="{D2DDA18A-7C99-460E-9CED-3ABAC9E87345}" srcOrd="0" destOrd="0" presId="urn:microsoft.com/office/officeart/2018/2/layout/IconVerticalSolidList"/>
    <dgm:cxn modelId="{C4B5920F-54E4-4E35-8591-A2FCAE9E7CCA}" srcId="{2DBDCAD0-0349-4F7B-A19C-A00095E72AC7}" destId="{C57014C6-08F9-438E-8479-05F565A2584C}" srcOrd="4" destOrd="0" parTransId="{40387274-BE07-4D29-A707-8A93E92B1A91}" sibTransId="{1FF76372-74A6-446E-8DCF-A1F52CA323C7}"/>
    <dgm:cxn modelId="{8C43DE24-0317-4EAA-8607-08780AAD239D}" srcId="{2DBDCAD0-0349-4F7B-A19C-A00095E72AC7}" destId="{0889355B-A470-47D8-9B5A-C086823132BF}" srcOrd="0" destOrd="0" parTransId="{8334E98B-088F-4DB1-ADE1-87E4FBCB6BE3}" sibTransId="{5DC17654-E19B-4B6D-8102-19E4669C4B83}"/>
    <dgm:cxn modelId="{84E0EB37-5FF3-4B72-9A5A-83AC4CF09FB8}" type="presOf" srcId="{11299EC6-7CAC-486A-8AFF-3F5EEF071641}" destId="{6CBFB705-DB48-4086-8CC3-168C7F7ED64E}" srcOrd="0" destOrd="0" presId="urn:microsoft.com/office/officeart/2018/2/layout/IconVerticalSolidList"/>
    <dgm:cxn modelId="{548AFF3F-0C25-40C7-A44B-067BC480BD1C}" type="presOf" srcId="{0889355B-A470-47D8-9B5A-C086823132BF}" destId="{D3AD3B57-401F-48AD-B15E-867C1B24F619}" srcOrd="0" destOrd="0" presId="urn:microsoft.com/office/officeart/2018/2/layout/IconVerticalSolidList"/>
    <dgm:cxn modelId="{FD43CA66-40E9-49EE-BADF-393E598062E5}" type="presOf" srcId="{AE6F1916-A5BC-429B-9287-37185833C89B}" destId="{EA74E0D3-F73F-4F3B-8D97-12D2B5CCACEC}" srcOrd="0" destOrd="0" presId="urn:microsoft.com/office/officeart/2018/2/layout/IconVerticalSolidList"/>
    <dgm:cxn modelId="{9DCF104D-6716-4E3B-8658-F8C36DBF5819}" type="presOf" srcId="{2DBDCAD0-0349-4F7B-A19C-A00095E72AC7}" destId="{A183060E-9C13-411F-8320-E8215DD758EF}" srcOrd="0" destOrd="0" presId="urn:microsoft.com/office/officeart/2018/2/layout/IconVerticalSolidList"/>
    <dgm:cxn modelId="{115CD64F-DD47-4553-9007-718319F5E16C}" type="presOf" srcId="{3E7A032D-109A-42AD-85B5-82BCFA7FE4A6}" destId="{3C445827-FAE8-43F2-B357-5B27C4E9A7E8}" srcOrd="0" destOrd="0" presId="urn:microsoft.com/office/officeart/2018/2/layout/IconVerticalSolidList"/>
    <dgm:cxn modelId="{14E5F551-9B5C-4BE4-BC2C-E4A6DC797190}" srcId="{AE6F1916-A5BC-429B-9287-37185833C89B}" destId="{3E7A032D-109A-42AD-85B5-82BCFA7FE4A6}" srcOrd="0" destOrd="0" parTransId="{95D14046-AEC8-48F1-9A09-0406F91A3D40}" sibTransId="{90C67545-0C55-4002-BD87-0B74067B3C9A}"/>
    <dgm:cxn modelId="{BBD8C076-2403-4385-A575-7E26B6DDADCC}" srcId="{2DBDCAD0-0349-4F7B-A19C-A00095E72AC7}" destId="{11299EC6-7CAC-486A-8AFF-3F5EEF071641}" srcOrd="2" destOrd="0" parTransId="{B8A0E066-770A-4B1A-BD98-75B1C55F21E6}" sibTransId="{B4549A47-C1FE-499E-BEB1-A320C783A9F6}"/>
    <dgm:cxn modelId="{904C4A7A-7B5E-4D17-B448-5DCCAAC6A8C9}" type="presOf" srcId="{DE8FDBB2-8F88-4AFA-97BC-0B82DDA0232F}" destId="{0CEF791E-E54D-4259-8B9A-319BFE070E74}" srcOrd="0" destOrd="0" presId="urn:microsoft.com/office/officeart/2018/2/layout/IconVerticalSolidList"/>
    <dgm:cxn modelId="{862C945A-DBD1-4C90-B80C-E338F442CC4E}" srcId="{2DBDCAD0-0349-4F7B-A19C-A00095E72AC7}" destId="{51277673-0753-46C9-830A-8C2FE0B1E3C9}" srcOrd="1" destOrd="0" parTransId="{FAFD9196-DD6F-4E81-89A2-A8BB18B2D297}" sibTransId="{DFA5F05C-E854-452E-BC89-016847DC0992}"/>
    <dgm:cxn modelId="{EB333185-D56B-4C17-A000-EACFFDF4D453}" type="presOf" srcId="{51277673-0753-46C9-830A-8C2FE0B1E3C9}" destId="{2BED15E8-A7F5-44DE-92A2-A9698FA6FEFA}" srcOrd="0" destOrd="0" presId="urn:microsoft.com/office/officeart/2018/2/layout/IconVerticalSolidList"/>
    <dgm:cxn modelId="{280EE694-833B-431E-AB3D-F6D13AF1CA1B}" srcId="{2DBDCAD0-0349-4F7B-A19C-A00095E72AC7}" destId="{AE6F1916-A5BC-429B-9287-37185833C89B}" srcOrd="3" destOrd="0" parTransId="{31A5EB13-E267-4A55-AA1B-22AC3D3023E9}" sibTransId="{78968E18-A6D1-4180-A1BB-5AF7C0A83B2A}"/>
    <dgm:cxn modelId="{8A8AF1AA-4CCE-4634-8F44-0D9961BF332C}" type="presOf" srcId="{BFDBA168-3001-4952-99E8-360C4AB30B8C}" destId="{7282CB45-EC18-4E7D-9EF1-0F30DAF407C0}" srcOrd="0" destOrd="0" presId="urn:microsoft.com/office/officeart/2018/2/layout/IconVerticalSolidList"/>
    <dgm:cxn modelId="{B3FB25AF-82C2-4226-90F0-D0F798E85AD6}" type="presOf" srcId="{7F96BFD3-C4AE-48AE-BB2C-AD6B748648C6}" destId="{5671BE6E-82F0-4297-ABF1-BE2EAE1C0C04}" srcOrd="0" destOrd="0" presId="urn:microsoft.com/office/officeart/2018/2/layout/IconVerticalSolidList"/>
    <dgm:cxn modelId="{354FE1B5-FE1A-4041-B438-F3C3336C8C0A}" type="presOf" srcId="{C57014C6-08F9-438E-8479-05F565A2584C}" destId="{E5E70A91-87D7-471F-AF51-85BB6FE5D7C2}" srcOrd="0" destOrd="0" presId="urn:microsoft.com/office/officeart/2018/2/layout/IconVerticalSolidList"/>
    <dgm:cxn modelId="{60D0ABCA-72E5-468D-B168-554B867D157F}" type="presOf" srcId="{627CEA73-2B49-460C-8ACB-BAC9E1A49378}" destId="{DD549218-5208-4DEF-8B14-B2F76F26CF2D}" srcOrd="0" destOrd="0" presId="urn:microsoft.com/office/officeart/2018/2/layout/IconVerticalSolidList"/>
    <dgm:cxn modelId="{AD4CF3E1-92E6-469E-AF94-604A9E26B780}" srcId="{2DBDCAD0-0349-4F7B-A19C-A00095E72AC7}" destId="{DE8FDBB2-8F88-4AFA-97BC-0B82DDA0232F}" srcOrd="5" destOrd="0" parTransId="{F86A5449-44F9-4584-A76A-7B25DD797C55}" sibTransId="{58A4FFF8-29AC-44DD-8A11-0A7BE644542B}"/>
    <dgm:cxn modelId="{B28ACCE2-8749-4DC3-A190-EE11D03E001F}" srcId="{DE8FDBB2-8F88-4AFA-97BC-0B82DDA0232F}" destId="{C331770B-C5E2-4759-A566-6BA83ABACD95}" srcOrd="0" destOrd="0" parTransId="{142797C0-361B-4E99-927A-4A162E9BCFC1}" sibTransId="{575F6BEC-17CB-411D-ACB4-C62B264A0B16}"/>
    <dgm:cxn modelId="{E76470EE-2228-44C6-BC02-B2F89DB694AD}" srcId="{C57014C6-08F9-438E-8479-05F565A2584C}" destId="{BFDBA168-3001-4952-99E8-360C4AB30B8C}" srcOrd="0" destOrd="0" parTransId="{31C16F95-D2D9-41C7-9B25-3D5D07DEF775}" sibTransId="{1BC6893C-1E07-463F-A43A-528284D4AE1B}"/>
    <dgm:cxn modelId="{0865B1EE-4DF7-4A8A-9E0C-171E56B7CEFA}" srcId="{11299EC6-7CAC-486A-8AFF-3F5EEF071641}" destId="{7F96BFD3-C4AE-48AE-BB2C-AD6B748648C6}" srcOrd="0" destOrd="0" parTransId="{C490D513-14AF-4E9A-B7DB-9BA6F9763D86}" sibTransId="{A40CC978-9FD2-4999-811A-003D9B7E6D3B}"/>
    <dgm:cxn modelId="{785138FC-DBC1-4015-B7C6-AC8ED60E5829}" srcId="{51277673-0753-46C9-830A-8C2FE0B1E3C9}" destId="{627CEA73-2B49-460C-8ACB-BAC9E1A49378}" srcOrd="0" destOrd="0" parTransId="{CEC45843-9F4E-4E8B-A2B0-044B3C8EF65E}" sibTransId="{062D2356-7CA1-4EA2-8242-1662C8F3CDD0}"/>
    <dgm:cxn modelId="{34F3A32E-F436-4CB7-B540-BD7187F51394}" type="presParOf" srcId="{A183060E-9C13-411F-8320-E8215DD758EF}" destId="{CD9E5CB4-C48D-48ED-933A-C68F6CC6F407}" srcOrd="0" destOrd="0" presId="urn:microsoft.com/office/officeart/2018/2/layout/IconVerticalSolidList"/>
    <dgm:cxn modelId="{2DC805F7-AC97-4C25-95E2-6005597B4A50}" type="presParOf" srcId="{CD9E5CB4-C48D-48ED-933A-C68F6CC6F407}" destId="{061F10FE-637D-45EC-8930-1985138E40D8}" srcOrd="0" destOrd="0" presId="urn:microsoft.com/office/officeart/2018/2/layout/IconVerticalSolidList"/>
    <dgm:cxn modelId="{E5E747A4-BCDC-4BF3-A51B-9BEF95364966}" type="presParOf" srcId="{CD9E5CB4-C48D-48ED-933A-C68F6CC6F407}" destId="{E7B2DF51-04C3-4C28-BEA7-6C4B36549C93}" srcOrd="1" destOrd="0" presId="urn:microsoft.com/office/officeart/2018/2/layout/IconVerticalSolidList"/>
    <dgm:cxn modelId="{05282945-D39D-4F20-BAA2-F552137F67E3}" type="presParOf" srcId="{CD9E5CB4-C48D-48ED-933A-C68F6CC6F407}" destId="{7A856208-95F3-42BB-B2EC-9E15D58E687D}" srcOrd="2" destOrd="0" presId="urn:microsoft.com/office/officeart/2018/2/layout/IconVerticalSolidList"/>
    <dgm:cxn modelId="{8758BD19-1976-41C3-A456-0A6F9B8F44A9}" type="presParOf" srcId="{CD9E5CB4-C48D-48ED-933A-C68F6CC6F407}" destId="{D3AD3B57-401F-48AD-B15E-867C1B24F619}" srcOrd="3" destOrd="0" presId="urn:microsoft.com/office/officeart/2018/2/layout/IconVerticalSolidList"/>
    <dgm:cxn modelId="{44FBD544-9764-4E31-B006-46A8F4D5783F}" type="presParOf" srcId="{A183060E-9C13-411F-8320-E8215DD758EF}" destId="{F85824DD-EEFB-4C9B-9CA2-47A91577B84E}" srcOrd="1" destOrd="0" presId="urn:microsoft.com/office/officeart/2018/2/layout/IconVerticalSolidList"/>
    <dgm:cxn modelId="{6A673611-42C1-46D3-AF0F-ED6AC769AE0B}" type="presParOf" srcId="{A183060E-9C13-411F-8320-E8215DD758EF}" destId="{30CF2F53-A8C9-4808-9CDD-2B74D9EABC4E}" srcOrd="2" destOrd="0" presId="urn:microsoft.com/office/officeart/2018/2/layout/IconVerticalSolidList"/>
    <dgm:cxn modelId="{F4658B23-2A90-43B5-93F3-EEBDEF22A6C7}" type="presParOf" srcId="{30CF2F53-A8C9-4808-9CDD-2B74D9EABC4E}" destId="{94585E1F-A98C-48AA-9FB2-126C6CC42A65}" srcOrd="0" destOrd="0" presId="urn:microsoft.com/office/officeart/2018/2/layout/IconVerticalSolidList"/>
    <dgm:cxn modelId="{255B9F46-38E9-4C27-A241-6604C3A2E3EF}" type="presParOf" srcId="{30CF2F53-A8C9-4808-9CDD-2B74D9EABC4E}" destId="{D5D16989-584F-4FDE-8385-2E2EB3A407E9}" srcOrd="1" destOrd="0" presId="urn:microsoft.com/office/officeart/2018/2/layout/IconVerticalSolidList"/>
    <dgm:cxn modelId="{8B7EBE53-E376-4D4A-A6F3-D69BC60E3F8B}" type="presParOf" srcId="{30CF2F53-A8C9-4808-9CDD-2B74D9EABC4E}" destId="{B323B7F4-E863-45C8-A98C-8766101A4036}" srcOrd="2" destOrd="0" presId="urn:microsoft.com/office/officeart/2018/2/layout/IconVerticalSolidList"/>
    <dgm:cxn modelId="{F783325D-228C-4137-B9CF-34C5C629EFF2}" type="presParOf" srcId="{30CF2F53-A8C9-4808-9CDD-2B74D9EABC4E}" destId="{2BED15E8-A7F5-44DE-92A2-A9698FA6FEFA}" srcOrd="3" destOrd="0" presId="urn:microsoft.com/office/officeart/2018/2/layout/IconVerticalSolidList"/>
    <dgm:cxn modelId="{8AE85B9F-40C3-419E-BAC7-7DF799C4A1D3}" type="presParOf" srcId="{30CF2F53-A8C9-4808-9CDD-2B74D9EABC4E}" destId="{DD549218-5208-4DEF-8B14-B2F76F26CF2D}" srcOrd="4" destOrd="0" presId="urn:microsoft.com/office/officeart/2018/2/layout/IconVerticalSolidList"/>
    <dgm:cxn modelId="{5CC1335C-4813-40B9-BE56-770E16A5F416}" type="presParOf" srcId="{A183060E-9C13-411F-8320-E8215DD758EF}" destId="{C156564D-0CA2-4190-86E6-4203CF898B21}" srcOrd="3" destOrd="0" presId="urn:microsoft.com/office/officeart/2018/2/layout/IconVerticalSolidList"/>
    <dgm:cxn modelId="{90C05926-D464-40FA-A30B-05EAF0DFFEB0}" type="presParOf" srcId="{A183060E-9C13-411F-8320-E8215DD758EF}" destId="{E099B578-EA7A-47D8-9F95-590FA7A8B867}" srcOrd="4" destOrd="0" presId="urn:microsoft.com/office/officeart/2018/2/layout/IconVerticalSolidList"/>
    <dgm:cxn modelId="{CEC27242-5CF3-497B-B930-16F3E2BB48CE}" type="presParOf" srcId="{E099B578-EA7A-47D8-9F95-590FA7A8B867}" destId="{653803AD-134D-47AC-93FD-677E1C326976}" srcOrd="0" destOrd="0" presId="urn:microsoft.com/office/officeart/2018/2/layout/IconVerticalSolidList"/>
    <dgm:cxn modelId="{221E5B20-E13F-4749-8D4F-D67BB31B2FFC}" type="presParOf" srcId="{E099B578-EA7A-47D8-9F95-590FA7A8B867}" destId="{97C09F7C-6B3B-4407-90D4-1896DA97E10D}" srcOrd="1" destOrd="0" presId="urn:microsoft.com/office/officeart/2018/2/layout/IconVerticalSolidList"/>
    <dgm:cxn modelId="{F6BA693C-F614-4134-A3B5-DAB9469491BA}" type="presParOf" srcId="{E099B578-EA7A-47D8-9F95-590FA7A8B867}" destId="{7BBA0169-1B0B-4723-8E18-DF97AE10B8F6}" srcOrd="2" destOrd="0" presId="urn:microsoft.com/office/officeart/2018/2/layout/IconVerticalSolidList"/>
    <dgm:cxn modelId="{61D42AF9-9ABC-4BD1-A0BD-F6D1ACDE4E71}" type="presParOf" srcId="{E099B578-EA7A-47D8-9F95-590FA7A8B867}" destId="{6CBFB705-DB48-4086-8CC3-168C7F7ED64E}" srcOrd="3" destOrd="0" presId="urn:microsoft.com/office/officeart/2018/2/layout/IconVerticalSolidList"/>
    <dgm:cxn modelId="{5AC9070A-FB0A-40A9-ABC5-686D75310E40}" type="presParOf" srcId="{E099B578-EA7A-47D8-9F95-590FA7A8B867}" destId="{5671BE6E-82F0-4297-ABF1-BE2EAE1C0C04}" srcOrd="4" destOrd="0" presId="urn:microsoft.com/office/officeart/2018/2/layout/IconVerticalSolidList"/>
    <dgm:cxn modelId="{A84B47A5-4FAF-4A02-AC6F-0957DEA15AC6}" type="presParOf" srcId="{A183060E-9C13-411F-8320-E8215DD758EF}" destId="{8A479701-5EFC-4145-A9F0-C175D36C90FD}" srcOrd="5" destOrd="0" presId="urn:microsoft.com/office/officeart/2018/2/layout/IconVerticalSolidList"/>
    <dgm:cxn modelId="{D4FCBE98-4486-4DC5-8DAB-36A1441B8047}" type="presParOf" srcId="{A183060E-9C13-411F-8320-E8215DD758EF}" destId="{EDE9B0BF-E519-4B4A-8985-741FF9B88C8A}" srcOrd="6" destOrd="0" presId="urn:microsoft.com/office/officeart/2018/2/layout/IconVerticalSolidList"/>
    <dgm:cxn modelId="{EE732D0E-5A9A-43DF-96F2-483CF10D13CB}" type="presParOf" srcId="{EDE9B0BF-E519-4B4A-8985-741FF9B88C8A}" destId="{F8B7B220-2D82-491C-A59C-D497F3786216}" srcOrd="0" destOrd="0" presId="urn:microsoft.com/office/officeart/2018/2/layout/IconVerticalSolidList"/>
    <dgm:cxn modelId="{D219436F-EDCA-4B33-8BA0-24B5D2AC9432}" type="presParOf" srcId="{EDE9B0BF-E519-4B4A-8985-741FF9B88C8A}" destId="{01E071F6-FB59-4114-A476-ABC482F4B6C6}" srcOrd="1" destOrd="0" presId="urn:microsoft.com/office/officeart/2018/2/layout/IconVerticalSolidList"/>
    <dgm:cxn modelId="{933C014E-C642-4A96-A339-0C3B95BFC911}" type="presParOf" srcId="{EDE9B0BF-E519-4B4A-8985-741FF9B88C8A}" destId="{78D227CB-41D2-421C-9EFB-4336FC34F91D}" srcOrd="2" destOrd="0" presId="urn:microsoft.com/office/officeart/2018/2/layout/IconVerticalSolidList"/>
    <dgm:cxn modelId="{6C599127-2543-40C1-98CF-5BD364725326}" type="presParOf" srcId="{EDE9B0BF-E519-4B4A-8985-741FF9B88C8A}" destId="{EA74E0D3-F73F-4F3B-8D97-12D2B5CCACEC}" srcOrd="3" destOrd="0" presId="urn:microsoft.com/office/officeart/2018/2/layout/IconVerticalSolidList"/>
    <dgm:cxn modelId="{700C1B9A-148F-451F-AB33-B4585F300844}" type="presParOf" srcId="{EDE9B0BF-E519-4B4A-8985-741FF9B88C8A}" destId="{3C445827-FAE8-43F2-B357-5B27C4E9A7E8}" srcOrd="4" destOrd="0" presId="urn:microsoft.com/office/officeart/2018/2/layout/IconVerticalSolidList"/>
    <dgm:cxn modelId="{FCEABC3F-96B4-4519-AB43-AB5091D8AEA7}" type="presParOf" srcId="{A183060E-9C13-411F-8320-E8215DD758EF}" destId="{9E718215-3F5C-4347-9021-6703741F3776}" srcOrd="7" destOrd="0" presId="urn:microsoft.com/office/officeart/2018/2/layout/IconVerticalSolidList"/>
    <dgm:cxn modelId="{379822C9-8750-4AE1-A3E3-D06C9B8EAF71}" type="presParOf" srcId="{A183060E-9C13-411F-8320-E8215DD758EF}" destId="{8093AFC5-FD9E-4CEF-B140-21DB8531BEEA}" srcOrd="8" destOrd="0" presId="urn:microsoft.com/office/officeart/2018/2/layout/IconVerticalSolidList"/>
    <dgm:cxn modelId="{6E474896-8002-419B-A3C6-63113FA4B74E}" type="presParOf" srcId="{8093AFC5-FD9E-4CEF-B140-21DB8531BEEA}" destId="{543F8AD8-0F1B-4B4A-B845-43B2CBF0EEF7}" srcOrd="0" destOrd="0" presId="urn:microsoft.com/office/officeart/2018/2/layout/IconVerticalSolidList"/>
    <dgm:cxn modelId="{1C144A9F-7FCE-459C-AEDD-C4AFE1EE32E3}" type="presParOf" srcId="{8093AFC5-FD9E-4CEF-B140-21DB8531BEEA}" destId="{1BF26FC7-AAD2-436D-A8C6-AACE54EF89F0}" srcOrd="1" destOrd="0" presId="urn:microsoft.com/office/officeart/2018/2/layout/IconVerticalSolidList"/>
    <dgm:cxn modelId="{1E4E0039-3414-4675-9C2D-C74ECB3CCF3C}" type="presParOf" srcId="{8093AFC5-FD9E-4CEF-B140-21DB8531BEEA}" destId="{40F31732-CE44-41B2-BB4F-0391C89F86D1}" srcOrd="2" destOrd="0" presId="urn:microsoft.com/office/officeart/2018/2/layout/IconVerticalSolidList"/>
    <dgm:cxn modelId="{220D344B-8F59-4976-869A-5BCC13C8AB22}" type="presParOf" srcId="{8093AFC5-FD9E-4CEF-B140-21DB8531BEEA}" destId="{E5E70A91-87D7-471F-AF51-85BB6FE5D7C2}" srcOrd="3" destOrd="0" presId="urn:microsoft.com/office/officeart/2018/2/layout/IconVerticalSolidList"/>
    <dgm:cxn modelId="{FD13B668-CFDE-48B4-ABE5-DA870E4CB0F8}" type="presParOf" srcId="{8093AFC5-FD9E-4CEF-B140-21DB8531BEEA}" destId="{7282CB45-EC18-4E7D-9EF1-0F30DAF407C0}" srcOrd="4" destOrd="0" presId="urn:microsoft.com/office/officeart/2018/2/layout/IconVerticalSolidList"/>
    <dgm:cxn modelId="{4797BA90-043D-469A-ADE1-46CEAD568D0F}" type="presParOf" srcId="{A183060E-9C13-411F-8320-E8215DD758EF}" destId="{C1159210-78C6-4C68-B284-C655AB62CFD4}" srcOrd="9" destOrd="0" presId="urn:microsoft.com/office/officeart/2018/2/layout/IconVerticalSolidList"/>
    <dgm:cxn modelId="{F4410F1F-302A-453B-A393-A41958BE86EE}" type="presParOf" srcId="{A183060E-9C13-411F-8320-E8215DD758EF}" destId="{5E22137F-D327-45B7-9011-230BF589581B}" srcOrd="10" destOrd="0" presId="urn:microsoft.com/office/officeart/2018/2/layout/IconVerticalSolidList"/>
    <dgm:cxn modelId="{5FB00CE8-B209-4EF7-A991-16B3B5C5B57C}" type="presParOf" srcId="{5E22137F-D327-45B7-9011-230BF589581B}" destId="{25719B0D-6A6D-4B32-B44B-B575C69FB8CE}" srcOrd="0" destOrd="0" presId="urn:microsoft.com/office/officeart/2018/2/layout/IconVerticalSolidList"/>
    <dgm:cxn modelId="{E7096F1C-F069-43B6-86C1-AA2E28E0AB63}" type="presParOf" srcId="{5E22137F-D327-45B7-9011-230BF589581B}" destId="{FB3F16DC-3A71-4B95-AE0E-FDA8D702F530}" srcOrd="1" destOrd="0" presId="urn:microsoft.com/office/officeart/2018/2/layout/IconVerticalSolidList"/>
    <dgm:cxn modelId="{E69BD93A-23AE-427A-AADF-DA73F575319B}" type="presParOf" srcId="{5E22137F-D327-45B7-9011-230BF589581B}" destId="{84F0CC1D-F21A-4743-8FDB-4C7AEEF0EEA7}" srcOrd="2" destOrd="0" presId="urn:microsoft.com/office/officeart/2018/2/layout/IconVerticalSolidList"/>
    <dgm:cxn modelId="{14557246-66C8-4C6E-8FAD-3BCAE5CE6C6A}" type="presParOf" srcId="{5E22137F-D327-45B7-9011-230BF589581B}" destId="{0CEF791E-E54D-4259-8B9A-319BFE070E74}" srcOrd="3" destOrd="0" presId="urn:microsoft.com/office/officeart/2018/2/layout/IconVerticalSolidList"/>
    <dgm:cxn modelId="{E2FC0356-985D-47C7-A2B1-DD679595D476}" type="presParOf" srcId="{5E22137F-D327-45B7-9011-230BF589581B}" destId="{D2DDA18A-7C99-460E-9CED-3ABAC9E87345}"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64359D1-5F7B-4BCE-B2DC-41EA6E36AAC5}">
      <dsp:nvSpPr>
        <dsp:cNvPr id="0" name=""/>
        <dsp:cNvSpPr/>
      </dsp:nvSpPr>
      <dsp:spPr>
        <a:xfrm>
          <a:off x="2263" y="23528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Linux</a:t>
          </a:r>
        </a:p>
      </dsp:txBody>
      <dsp:txXfrm>
        <a:off x="2263" y="235288"/>
        <a:ext cx="1225652" cy="735391"/>
      </dsp:txXfrm>
    </dsp:sp>
    <dsp:sp modelId="{36B69CCD-00E0-43DC-940F-44C12AEF3E64}">
      <dsp:nvSpPr>
        <dsp:cNvPr id="0" name=""/>
        <dsp:cNvSpPr/>
      </dsp:nvSpPr>
      <dsp:spPr>
        <a:xfrm>
          <a:off x="1350481" y="23528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Apache Http Server</a:t>
          </a:r>
        </a:p>
      </dsp:txBody>
      <dsp:txXfrm>
        <a:off x="1350481" y="235288"/>
        <a:ext cx="1225652" cy="735391"/>
      </dsp:txXfrm>
    </dsp:sp>
    <dsp:sp modelId="{1619F44F-4437-4762-9567-66EBA6593564}">
      <dsp:nvSpPr>
        <dsp:cNvPr id="0" name=""/>
        <dsp:cNvSpPr/>
      </dsp:nvSpPr>
      <dsp:spPr>
        <a:xfrm>
          <a:off x="2698698" y="23528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Apache Tomcat</a:t>
          </a:r>
        </a:p>
      </dsp:txBody>
      <dsp:txXfrm>
        <a:off x="2698698" y="235288"/>
        <a:ext cx="1225652" cy="735391"/>
      </dsp:txXfrm>
    </dsp:sp>
    <dsp:sp modelId="{3B35A9B7-5F3F-4186-BB49-EC8E54E42D05}">
      <dsp:nvSpPr>
        <dsp:cNvPr id="0" name=""/>
        <dsp:cNvSpPr/>
      </dsp:nvSpPr>
      <dsp:spPr>
        <a:xfrm>
          <a:off x="4046916" y="23528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Apache Struts</a:t>
          </a:r>
        </a:p>
      </dsp:txBody>
      <dsp:txXfrm>
        <a:off x="4046916" y="235288"/>
        <a:ext cx="1225652" cy="735391"/>
      </dsp:txXfrm>
    </dsp:sp>
    <dsp:sp modelId="{660A25AF-24A3-49CE-AB02-2445892FEC97}">
      <dsp:nvSpPr>
        <dsp:cNvPr id="0" name=""/>
        <dsp:cNvSpPr/>
      </dsp:nvSpPr>
      <dsp:spPr>
        <a:xfrm>
          <a:off x="5395133" y="23528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Hibernate</a:t>
          </a:r>
        </a:p>
      </dsp:txBody>
      <dsp:txXfrm>
        <a:off x="5395133" y="235288"/>
        <a:ext cx="1225652" cy="735391"/>
      </dsp:txXfrm>
    </dsp:sp>
    <dsp:sp modelId="{4FCC56BE-43EE-453C-BED6-6F4C5D085EFE}">
      <dsp:nvSpPr>
        <dsp:cNvPr id="0" name=""/>
        <dsp:cNvSpPr/>
      </dsp:nvSpPr>
      <dsp:spPr>
        <a:xfrm>
          <a:off x="2263" y="1093244"/>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MySQL</a:t>
          </a:r>
        </a:p>
      </dsp:txBody>
      <dsp:txXfrm>
        <a:off x="2263" y="1093244"/>
        <a:ext cx="1225652" cy="735391"/>
      </dsp:txXfrm>
    </dsp:sp>
    <dsp:sp modelId="{405DE98E-7829-4091-AA0C-03C2BF842B45}">
      <dsp:nvSpPr>
        <dsp:cNvPr id="0" name=""/>
        <dsp:cNvSpPr/>
      </dsp:nvSpPr>
      <dsp:spPr>
        <a:xfrm>
          <a:off x="1350481" y="1093244"/>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GlassFish</a:t>
          </a:r>
        </a:p>
      </dsp:txBody>
      <dsp:txXfrm>
        <a:off x="1350481" y="1093244"/>
        <a:ext cx="1225652" cy="735391"/>
      </dsp:txXfrm>
    </dsp:sp>
    <dsp:sp modelId="{1A298459-F6AF-4DF0-91D0-9B7B1FC7519D}">
      <dsp:nvSpPr>
        <dsp:cNvPr id="0" name=""/>
        <dsp:cNvSpPr/>
      </dsp:nvSpPr>
      <dsp:spPr>
        <a:xfrm>
          <a:off x="2698698" y="1093244"/>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Ant</a:t>
          </a:r>
        </a:p>
      </dsp:txBody>
      <dsp:txXfrm>
        <a:off x="2698698" y="1093244"/>
        <a:ext cx="1225652" cy="735391"/>
      </dsp:txXfrm>
    </dsp:sp>
    <dsp:sp modelId="{80DFAB5A-827C-4025-A720-1B4DA8207F9D}">
      <dsp:nvSpPr>
        <dsp:cNvPr id="0" name=""/>
        <dsp:cNvSpPr/>
      </dsp:nvSpPr>
      <dsp:spPr>
        <a:xfrm>
          <a:off x="4046916" y="1093244"/>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Maven</a:t>
          </a:r>
        </a:p>
      </dsp:txBody>
      <dsp:txXfrm>
        <a:off x="4046916" y="1093244"/>
        <a:ext cx="1225652" cy="735391"/>
      </dsp:txXfrm>
    </dsp:sp>
    <dsp:sp modelId="{EFB86F8E-39AE-4196-9EED-F2A5C6C92F4E}">
      <dsp:nvSpPr>
        <dsp:cNvPr id="0" name=""/>
        <dsp:cNvSpPr/>
      </dsp:nvSpPr>
      <dsp:spPr>
        <a:xfrm>
          <a:off x="5395133" y="1093244"/>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strike="sngStrike" kern="1200" dirty="0"/>
            <a:t>Hudson </a:t>
          </a:r>
          <a:r>
            <a:rPr lang="en-US" sz="1600" kern="1200" dirty="0"/>
            <a:t>Jenkins</a:t>
          </a:r>
        </a:p>
      </dsp:txBody>
      <dsp:txXfrm>
        <a:off x="5395133" y="1093244"/>
        <a:ext cx="1225652" cy="735391"/>
      </dsp:txXfrm>
    </dsp:sp>
    <dsp:sp modelId="{8A03DB74-6728-4B7A-B0C6-856E81499E7A}">
      <dsp:nvSpPr>
        <dsp:cNvPr id="0" name=""/>
        <dsp:cNvSpPr/>
      </dsp:nvSpPr>
      <dsp:spPr>
        <a:xfrm>
          <a:off x="2263" y="1951201"/>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JUnit</a:t>
          </a:r>
        </a:p>
      </dsp:txBody>
      <dsp:txXfrm>
        <a:off x="2263" y="1951201"/>
        <a:ext cx="1225652" cy="735391"/>
      </dsp:txXfrm>
    </dsp:sp>
    <dsp:sp modelId="{F89C1CBD-0AE6-4F7C-995B-A1A3BE463CC5}">
      <dsp:nvSpPr>
        <dsp:cNvPr id="0" name=""/>
        <dsp:cNvSpPr/>
      </dsp:nvSpPr>
      <dsp:spPr>
        <a:xfrm>
          <a:off x="1350481" y="1951201"/>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Spring Framework</a:t>
          </a:r>
        </a:p>
      </dsp:txBody>
      <dsp:txXfrm>
        <a:off x="1350481" y="1951201"/>
        <a:ext cx="1225652" cy="735391"/>
      </dsp:txXfrm>
    </dsp:sp>
    <dsp:sp modelId="{571A448D-9DF4-425C-AF39-88214EE6B38B}">
      <dsp:nvSpPr>
        <dsp:cNvPr id="0" name=""/>
        <dsp:cNvSpPr/>
      </dsp:nvSpPr>
      <dsp:spPr>
        <a:xfrm>
          <a:off x="2698698" y="1951201"/>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Log4J</a:t>
          </a:r>
        </a:p>
      </dsp:txBody>
      <dsp:txXfrm>
        <a:off x="2698698" y="1951201"/>
        <a:ext cx="1225652" cy="735391"/>
      </dsp:txXfrm>
    </dsp:sp>
    <dsp:sp modelId="{2D21BC72-FF77-417C-83C2-C25FE190F466}">
      <dsp:nvSpPr>
        <dsp:cNvPr id="0" name=""/>
        <dsp:cNvSpPr/>
      </dsp:nvSpPr>
      <dsp:spPr>
        <a:xfrm>
          <a:off x="4046916" y="1951201"/>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Wordpress</a:t>
          </a:r>
        </a:p>
      </dsp:txBody>
      <dsp:txXfrm>
        <a:off x="4046916" y="1951201"/>
        <a:ext cx="1225652" cy="735391"/>
      </dsp:txXfrm>
    </dsp:sp>
    <dsp:sp modelId="{EE42505D-9E0B-4110-B6CD-009582412F8B}">
      <dsp:nvSpPr>
        <dsp:cNvPr id="0" name=""/>
        <dsp:cNvSpPr/>
      </dsp:nvSpPr>
      <dsp:spPr>
        <a:xfrm>
          <a:off x="5395133" y="1951201"/>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Kubernetes</a:t>
          </a:r>
        </a:p>
      </dsp:txBody>
      <dsp:txXfrm>
        <a:off x="5395133" y="1951201"/>
        <a:ext cx="1225652" cy="735391"/>
      </dsp:txXfrm>
    </dsp:sp>
    <dsp:sp modelId="{34EBA63E-C207-431C-B19E-EA167FFEC3C0}">
      <dsp:nvSpPr>
        <dsp:cNvPr id="0" name=""/>
        <dsp:cNvSpPr/>
      </dsp:nvSpPr>
      <dsp:spPr>
        <a:xfrm>
          <a:off x="2263" y="280915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a:t>Apache Kafka</a:t>
          </a:r>
        </a:p>
      </dsp:txBody>
      <dsp:txXfrm>
        <a:off x="2263" y="2809158"/>
        <a:ext cx="1225652" cy="735391"/>
      </dsp:txXfrm>
    </dsp:sp>
    <dsp:sp modelId="{65A8BC20-2A64-4239-BE8A-303BBF923602}">
      <dsp:nvSpPr>
        <dsp:cNvPr id="0" name=""/>
        <dsp:cNvSpPr/>
      </dsp:nvSpPr>
      <dsp:spPr>
        <a:xfrm>
          <a:off x="1350481" y="280915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Apache Spark</a:t>
          </a:r>
        </a:p>
      </dsp:txBody>
      <dsp:txXfrm>
        <a:off x="1350481" y="2809158"/>
        <a:ext cx="1225652" cy="735391"/>
      </dsp:txXfrm>
    </dsp:sp>
    <dsp:sp modelId="{C5129130-A324-4B96-AC54-8BDEC0A651C7}">
      <dsp:nvSpPr>
        <dsp:cNvPr id="0" name=""/>
        <dsp:cNvSpPr/>
      </dsp:nvSpPr>
      <dsp:spPr>
        <a:xfrm>
          <a:off x="2698698" y="280915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VS Code</a:t>
          </a:r>
        </a:p>
      </dsp:txBody>
      <dsp:txXfrm>
        <a:off x="2698698" y="2809158"/>
        <a:ext cx="1225652" cy="735391"/>
      </dsp:txXfrm>
    </dsp:sp>
    <dsp:sp modelId="{8EA4E5DC-E566-4F8F-B52C-D882F4220F26}">
      <dsp:nvSpPr>
        <dsp:cNvPr id="0" name=""/>
        <dsp:cNvSpPr/>
      </dsp:nvSpPr>
      <dsp:spPr>
        <a:xfrm>
          <a:off x="4046916" y="280915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Eclipse</a:t>
          </a:r>
        </a:p>
      </dsp:txBody>
      <dsp:txXfrm>
        <a:off x="4046916" y="2809158"/>
        <a:ext cx="1225652" cy="735391"/>
      </dsp:txXfrm>
    </dsp:sp>
    <dsp:sp modelId="{74ECE978-1C89-446F-9EF4-5122CE4D8DF4}">
      <dsp:nvSpPr>
        <dsp:cNvPr id="0" name=""/>
        <dsp:cNvSpPr/>
      </dsp:nvSpPr>
      <dsp:spPr>
        <a:xfrm>
          <a:off x="5395133" y="2809158"/>
          <a:ext cx="1225652" cy="735391"/>
        </a:xfrm>
        <a:prstGeom prst="rect">
          <a:avLst/>
        </a:prstGeom>
        <a:gradFill rotWithShape="0">
          <a:gsLst>
            <a:gs pos="0">
              <a:schemeClr val="accent1">
                <a:hueOff val="0"/>
                <a:satOff val="0"/>
                <a:lumOff val="0"/>
                <a:alphaOff val="0"/>
                <a:satMod val="103000"/>
                <a:lumMod val="102000"/>
                <a:tint val="94000"/>
              </a:schemeClr>
            </a:gs>
            <a:gs pos="50000">
              <a:schemeClr val="accent1">
                <a:hueOff val="0"/>
                <a:satOff val="0"/>
                <a:lumOff val="0"/>
                <a:alphaOff val="0"/>
                <a:satMod val="110000"/>
                <a:lumMod val="100000"/>
                <a:shade val="100000"/>
              </a:schemeClr>
            </a:gs>
            <a:gs pos="100000">
              <a:schemeClr val="accent1">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60960" tIns="60960" rIns="60960" bIns="60960" numCol="1" spcCol="1270" anchor="ctr" anchorCtr="0">
          <a:noAutofit/>
        </a:bodyPr>
        <a:lstStyle/>
        <a:p>
          <a:pPr marL="0" lvl="0" indent="0" algn="ctr" defTabSz="711200">
            <a:lnSpc>
              <a:spcPct val="90000"/>
            </a:lnSpc>
            <a:spcBef>
              <a:spcPct val="0"/>
            </a:spcBef>
            <a:spcAft>
              <a:spcPct val="35000"/>
            </a:spcAft>
            <a:buNone/>
          </a:pPr>
          <a:r>
            <a:rPr lang="en-US" sz="1600" kern="1200" dirty="0"/>
            <a:t>Ubuntu</a:t>
          </a:r>
        </a:p>
      </dsp:txBody>
      <dsp:txXfrm>
        <a:off x="5395133" y="2809158"/>
        <a:ext cx="1225652" cy="735391"/>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B63D0D-C91A-4629-9D6F-F73F8CAF0173}">
      <dsp:nvSpPr>
        <dsp:cNvPr id="0" name=""/>
        <dsp:cNvSpPr/>
      </dsp:nvSpPr>
      <dsp:spPr>
        <a:xfrm>
          <a:off x="0" y="0"/>
          <a:ext cx="1869928" cy="3780000"/>
        </a:xfrm>
        <a:prstGeom prst="triangl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5FC8FB61-DFF5-4DED-8349-8D069CA5D362}">
      <dsp:nvSpPr>
        <dsp:cNvPr id="0" name=""/>
        <dsp:cNvSpPr/>
      </dsp:nvSpPr>
      <dsp:spPr>
        <a:xfrm>
          <a:off x="934964" y="378369"/>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LGTM</a:t>
          </a:r>
        </a:p>
      </dsp:txBody>
      <dsp:txXfrm>
        <a:off x="944334" y="387739"/>
        <a:ext cx="1196713" cy="173213"/>
      </dsp:txXfrm>
    </dsp:sp>
    <dsp:sp modelId="{2DA902F6-302D-435B-9197-5C62D40A2550}">
      <dsp:nvSpPr>
        <dsp:cNvPr id="0" name=""/>
        <dsp:cNvSpPr/>
      </dsp:nvSpPr>
      <dsp:spPr>
        <a:xfrm>
          <a:off x="934964" y="594316"/>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PR</a:t>
          </a:r>
        </a:p>
      </dsp:txBody>
      <dsp:txXfrm>
        <a:off x="944334" y="603686"/>
        <a:ext cx="1196713" cy="173213"/>
      </dsp:txXfrm>
    </dsp:sp>
    <dsp:sp modelId="{0BD8806A-D009-435D-AF1B-4478526C266B}">
      <dsp:nvSpPr>
        <dsp:cNvPr id="0" name=""/>
        <dsp:cNvSpPr/>
      </dsp:nvSpPr>
      <dsp:spPr>
        <a:xfrm>
          <a:off x="934964" y="810263"/>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Clone</a:t>
          </a:r>
        </a:p>
      </dsp:txBody>
      <dsp:txXfrm>
        <a:off x="944334" y="819633"/>
        <a:ext cx="1196713" cy="173213"/>
      </dsp:txXfrm>
    </dsp:sp>
    <dsp:sp modelId="{B87EB5D3-2DEF-43C1-81A0-43B7FF8F73C0}">
      <dsp:nvSpPr>
        <dsp:cNvPr id="0" name=""/>
        <dsp:cNvSpPr/>
      </dsp:nvSpPr>
      <dsp:spPr>
        <a:xfrm>
          <a:off x="934964" y="1026210"/>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Fork</a:t>
          </a:r>
        </a:p>
      </dsp:txBody>
      <dsp:txXfrm>
        <a:off x="944334" y="1035580"/>
        <a:ext cx="1196713" cy="173213"/>
      </dsp:txXfrm>
    </dsp:sp>
    <dsp:sp modelId="{FE119F7F-675D-41DA-AD2C-35E2E46B5AAA}">
      <dsp:nvSpPr>
        <dsp:cNvPr id="0" name=""/>
        <dsp:cNvSpPr/>
      </dsp:nvSpPr>
      <dsp:spPr>
        <a:xfrm>
          <a:off x="934964" y="1242158"/>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Merge</a:t>
          </a:r>
        </a:p>
      </dsp:txBody>
      <dsp:txXfrm>
        <a:off x="944334" y="1251528"/>
        <a:ext cx="1196713" cy="173213"/>
      </dsp:txXfrm>
    </dsp:sp>
    <dsp:sp modelId="{2FF79896-38D0-4E77-BAA6-3EEC9776D338}">
      <dsp:nvSpPr>
        <dsp:cNvPr id="0" name=""/>
        <dsp:cNvSpPr/>
      </dsp:nvSpPr>
      <dsp:spPr>
        <a:xfrm>
          <a:off x="934964" y="1458105"/>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Push</a:t>
          </a:r>
        </a:p>
      </dsp:txBody>
      <dsp:txXfrm>
        <a:off x="944334" y="1467475"/>
        <a:ext cx="1196713" cy="173213"/>
      </dsp:txXfrm>
    </dsp:sp>
    <dsp:sp modelId="{CF929145-77E0-4B2D-A0D5-8F8BD37A71E1}">
      <dsp:nvSpPr>
        <dsp:cNvPr id="0" name=""/>
        <dsp:cNvSpPr/>
      </dsp:nvSpPr>
      <dsp:spPr>
        <a:xfrm>
          <a:off x="934964" y="1674052"/>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Pull</a:t>
          </a:r>
        </a:p>
      </dsp:txBody>
      <dsp:txXfrm>
        <a:off x="944334" y="1683422"/>
        <a:ext cx="1196713" cy="173213"/>
      </dsp:txXfrm>
    </dsp:sp>
    <dsp:sp modelId="{0A954BCF-F5E1-423F-A21D-A37B8451A173}">
      <dsp:nvSpPr>
        <dsp:cNvPr id="0" name=""/>
        <dsp:cNvSpPr/>
      </dsp:nvSpPr>
      <dsp:spPr>
        <a:xfrm>
          <a:off x="934964" y="1890000"/>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Origin</a:t>
          </a:r>
        </a:p>
      </dsp:txBody>
      <dsp:txXfrm>
        <a:off x="944334" y="1899370"/>
        <a:ext cx="1196713" cy="173213"/>
      </dsp:txXfrm>
    </dsp:sp>
    <dsp:sp modelId="{DEF960FE-EF20-4E01-806C-39D98059A938}">
      <dsp:nvSpPr>
        <dsp:cNvPr id="0" name=""/>
        <dsp:cNvSpPr/>
      </dsp:nvSpPr>
      <dsp:spPr>
        <a:xfrm>
          <a:off x="934964" y="2105947"/>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Commit (verb &amp; noun)</a:t>
          </a:r>
        </a:p>
      </dsp:txBody>
      <dsp:txXfrm>
        <a:off x="944334" y="2115317"/>
        <a:ext cx="1196713" cy="173213"/>
      </dsp:txXfrm>
    </dsp:sp>
    <dsp:sp modelId="{3834F4CE-3B1F-4491-81F2-842F5EECC2B2}">
      <dsp:nvSpPr>
        <dsp:cNvPr id="0" name=""/>
        <dsp:cNvSpPr/>
      </dsp:nvSpPr>
      <dsp:spPr>
        <a:xfrm>
          <a:off x="934964" y="2321894"/>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Branch</a:t>
          </a:r>
        </a:p>
      </dsp:txBody>
      <dsp:txXfrm>
        <a:off x="944334" y="2331264"/>
        <a:ext cx="1196713" cy="173213"/>
      </dsp:txXfrm>
    </dsp:sp>
    <dsp:sp modelId="{7EBE339E-2951-4487-88F0-2EABB1FE6F4A}">
      <dsp:nvSpPr>
        <dsp:cNvPr id="0" name=""/>
        <dsp:cNvSpPr/>
      </dsp:nvSpPr>
      <dsp:spPr>
        <a:xfrm>
          <a:off x="934964" y="2537841"/>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Milestone</a:t>
          </a:r>
        </a:p>
      </dsp:txBody>
      <dsp:txXfrm>
        <a:off x="944334" y="2547211"/>
        <a:ext cx="1196713" cy="173213"/>
      </dsp:txXfrm>
    </dsp:sp>
    <dsp:sp modelId="{B48856CF-D95B-4005-926C-E6BCEE611C56}">
      <dsp:nvSpPr>
        <dsp:cNvPr id="0" name=""/>
        <dsp:cNvSpPr/>
      </dsp:nvSpPr>
      <dsp:spPr>
        <a:xfrm>
          <a:off x="934964" y="2753789"/>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Issue</a:t>
          </a:r>
        </a:p>
      </dsp:txBody>
      <dsp:txXfrm>
        <a:off x="944334" y="2763159"/>
        <a:ext cx="1196713" cy="173213"/>
      </dsp:txXfrm>
    </dsp:sp>
    <dsp:sp modelId="{CFEE99ED-FF8B-4607-BDE5-DDD8B95DE20A}">
      <dsp:nvSpPr>
        <dsp:cNvPr id="0" name=""/>
        <dsp:cNvSpPr/>
      </dsp:nvSpPr>
      <dsp:spPr>
        <a:xfrm>
          <a:off x="934964" y="2969736"/>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upstream</a:t>
          </a:r>
        </a:p>
      </dsp:txBody>
      <dsp:txXfrm>
        <a:off x="944334" y="2979106"/>
        <a:ext cx="1196713" cy="173213"/>
      </dsp:txXfrm>
    </dsp:sp>
    <dsp:sp modelId="{664C4401-B2D4-42A3-B5C6-3730353D6D72}">
      <dsp:nvSpPr>
        <dsp:cNvPr id="0" name=""/>
        <dsp:cNvSpPr/>
      </dsp:nvSpPr>
      <dsp:spPr>
        <a:xfrm>
          <a:off x="934964" y="3185683"/>
          <a:ext cx="1215453" cy="191953"/>
        </a:xfrm>
        <a:prstGeom prst="round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30480" tIns="30480" rIns="30480" bIns="30480" numCol="1" spcCol="1270" anchor="ctr" anchorCtr="0">
          <a:noAutofit/>
        </a:bodyPr>
        <a:lstStyle/>
        <a:p>
          <a:pPr marL="0" lvl="0" indent="0" algn="ctr" defTabSz="355600">
            <a:lnSpc>
              <a:spcPct val="90000"/>
            </a:lnSpc>
            <a:spcBef>
              <a:spcPct val="0"/>
            </a:spcBef>
            <a:spcAft>
              <a:spcPct val="35000"/>
            </a:spcAft>
            <a:buNone/>
          </a:pPr>
          <a:r>
            <a:rPr lang="en-US" sz="800" kern="1200"/>
            <a:t>repository</a:t>
          </a:r>
        </a:p>
      </dsp:txBody>
      <dsp:txXfrm>
        <a:off x="944334" y="3195053"/>
        <a:ext cx="1196713" cy="173213"/>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4AF9769-B60D-47C3-AF15-A3CEB90E09D7}">
      <dsp:nvSpPr>
        <dsp:cNvPr id="0" name=""/>
        <dsp:cNvSpPr/>
      </dsp:nvSpPr>
      <dsp:spPr>
        <a:xfrm>
          <a:off x="0" y="3664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FF1832E8-F258-459B-B476-1F350730E446}">
      <dsp:nvSpPr>
        <dsp:cNvPr id="0" name=""/>
        <dsp:cNvSpPr/>
      </dsp:nvSpPr>
      <dsp:spPr>
        <a:xfrm>
          <a:off x="123296" y="2631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review</a:t>
          </a:r>
        </a:p>
      </dsp:txBody>
      <dsp:txXfrm>
        <a:off x="133383" y="273187"/>
        <a:ext cx="1705971" cy="186466"/>
      </dsp:txXfrm>
    </dsp:sp>
    <dsp:sp modelId="{E4BA7222-57C4-4AF9-8B57-A5B1AEF9E9A0}">
      <dsp:nvSpPr>
        <dsp:cNvPr id="0" name=""/>
        <dsp:cNvSpPr/>
      </dsp:nvSpPr>
      <dsp:spPr>
        <a:xfrm>
          <a:off x="0" y="6839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BF37607-96B4-4049-B55A-D1B3B5738146}">
      <dsp:nvSpPr>
        <dsp:cNvPr id="0" name=""/>
        <dsp:cNvSpPr/>
      </dsp:nvSpPr>
      <dsp:spPr>
        <a:xfrm>
          <a:off x="123296" y="5806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alpha</a:t>
          </a:r>
        </a:p>
      </dsp:txBody>
      <dsp:txXfrm>
        <a:off x="133383" y="590707"/>
        <a:ext cx="1705971" cy="186466"/>
      </dsp:txXfrm>
    </dsp:sp>
    <dsp:sp modelId="{DCFA96C5-BE4D-4D74-911E-5BFCBC0FBDE6}">
      <dsp:nvSpPr>
        <dsp:cNvPr id="0" name=""/>
        <dsp:cNvSpPr/>
      </dsp:nvSpPr>
      <dsp:spPr>
        <a:xfrm>
          <a:off x="0" y="100146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458DFCD-96D8-453A-8E8E-63A9BBA1DB1D}">
      <dsp:nvSpPr>
        <dsp:cNvPr id="0" name=""/>
        <dsp:cNvSpPr/>
      </dsp:nvSpPr>
      <dsp:spPr>
        <a:xfrm>
          <a:off x="123296" y="8981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beta</a:t>
          </a:r>
        </a:p>
      </dsp:txBody>
      <dsp:txXfrm>
        <a:off x="133383" y="908227"/>
        <a:ext cx="1705971" cy="186466"/>
      </dsp:txXfrm>
    </dsp:sp>
    <dsp:sp modelId="{BC142048-18F3-43C0-8970-EEF5E7FA7717}">
      <dsp:nvSpPr>
        <dsp:cNvPr id="0" name=""/>
        <dsp:cNvSpPr/>
      </dsp:nvSpPr>
      <dsp:spPr>
        <a:xfrm>
          <a:off x="0" y="131898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DA8A12E-E5F7-499A-9231-D68855592BD3}">
      <dsp:nvSpPr>
        <dsp:cNvPr id="0" name=""/>
        <dsp:cNvSpPr/>
      </dsp:nvSpPr>
      <dsp:spPr>
        <a:xfrm>
          <a:off x="123296" y="121566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stable</a:t>
          </a:r>
        </a:p>
      </dsp:txBody>
      <dsp:txXfrm>
        <a:off x="133383" y="1225747"/>
        <a:ext cx="1705971" cy="186466"/>
      </dsp:txXfrm>
    </dsp:sp>
    <dsp:sp modelId="{B1B16C70-91A2-4849-819A-17044CF3E265}">
      <dsp:nvSpPr>
        <dsp:cNvPr id="0" name=""/>
        <dsp:cNvSpPr/>
      </dsp:nvSpPr>
      <dsp:spPr>
        <a:xfrm>
          <a:off x="0" y="163650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B83D0B6-AD4E-4A90-923B-B16AC9D6FCF8}">
      <dsp:nvSpPr>
        <dsp:cNvPr id="0" name=""/>
        <dsp:cNvSpPr/>
      </dsp:nvSpPr>
      <dsp:spPr>
        <a:xfrm>
          <a:off x="123296" y="153318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a:t>
          </a:r>
        </a:p>
      </dsp:txBody>
      <dsp:txXfrm>
        <a:off x="133383" y="1543267"/>
        <a:ext cx="1705971" cy="186466"/>
      </dsp:txXfrm>
    </dsp:sp>
    <dsp:sp modelId="{CBEA4616-C093-4137-95E8-8BBA5AF46B50}">
      <dsp:nvSpPr>
        <dsp:cNvPr id="0" name=""/>
        <dsp:cNvSpPr/>
      </dsp:nvSpPr>
      <dsp:spPr>
        <a:xfrm>
          <a:off x="0" y="19540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8E01235-3B54-4192-8786-849AAF32B6BA}">
      <dsp:nvSpPr>
        <dsp:cNvPr id="0" name=""/>
        <dsp:cNvSpPr/>
      </dsp:nvSpPr>
      <dsp:spPr>
        <a:xfrm>
          <a:off x="123296" y="18507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a:t>
          </a:r>
        </a:p>
      </dsp:txBody>
      <dsp:txXfrm>
        <a:off x="133383" y="1860787"/>
        <a:ext cx="1705971" cy="186466"/>
      </dsp:txXfrm>
    </dsp:sp>
    <dsp:sp modelId="{B44DD4B8-35E0-4995-8C74-AA81FBA7EAE7}">
      <dsp:nvSpPr>
        <dsp:cNvPr id="0" name=""/>
        <dsp:cNvSpPr/>
      </dsp:nvSpPr>
      <dsp:spPr>
        <a:xfrm>
          <a:off x="0" y="22715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F553646-35EA-4C06-8E91-CF70E09F931D}">
      <dsp:nvSpPr>
        <dsp:cNvPr id="0" name=""/>
        <dsp:cNvSpPr/>
      </dsp:nvSpPr>
      <dsp:spPr>
        <a:xfrm>
          <a:off x="123296" y="21682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 Action</a:t>
          </a:r>
        </a:p>
      </dsp:txBody>
      <dsp:txXfrm>
        <a:off x="133383" y="2178307"/>
        <a:ext cx="1705971" cy="186466"/>
      </dsp:txXfrm>
    </dsp:sp>
    <dsp:sp modelId="{947B49FD-5B10-4FCF-9E09-B869F79A7D54}">
      <dsp:nvSpPr>
        <dsp:cNvPr id="0" name=""/>
        <dsp:cNvSpPr/>
      </dsp:nvSpPr>
      <dsp:spPr>
        <a:xfrm>
          <a:off x="0" y="258906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7B76057B-A26B-46FF-BE1B-6F62CC26A23D}">
      <dsp:nvSpPr>
        <dsp:cNvPr id="0" name=""/>
        <dsp:cNvSpPr/>
      </dsp:nvSpPr>
      <dsp:spPr>
        <a:xfrm>
          <a:off x="123296" y="24857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GitHub Code Space</a:t>
          </a:r>
        </a:p>
      </dsp:txBody>
      <dsp:txXfrm>
        <a:off x="133383" y="2495827"/>
        <a:ext cx="1705971" cy="186466"/>
      </dsp:txXfrm>
    </dsp:sp>
    <dsp:sp modelId="{AD5C1FA9-7F6B-414F-A13C-261FC60F5AD6}">
      <dsp:nvSpPr>
        <dsp:cNvPr id="0" name=""/>
        <dsp:cNvSpPr/>
      </dsp:nvSpPr>
      <dsp:spPr>
        <a:xfrm>
          <a:off x="0" y="290658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A30A174-4D12-4772-A59C-7BC116F2F481}">
      <dsp:nvSpPr>
        <dsp:cNvPr id="0" name=""/>
        <dsp:cNvSpPr/>
      </dsp:nvSpPr>
      <dsp:spPr>
        <a:xfrm>
          <a:off x="123296" y="280326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Dev Container</a:t>
          </a:r>
        </a:p>
      </dsp:txBody>
      <dsp:txXfrm>
        <a:off x="133383" y="2813347"/>
        <a:ext cx="1705971" cy="186466"/>
      </dsp:txXfrm>
    </dsp:sp>
    <dsp:sp modelId="{CFCB945E-BE69-4F38-9CC4-AAC177BE26F6}">
      <dsp:nvSpPr>
        <dsp:cNvPr id="0" name=""/>
        <dsp:cNvSpPr/>
      </dsp:nvSpPr>
      <dsp:spPr>
        <a:xfrm>
          <a:off x="0" y="322410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2AFB1C8-8ED2-410C-A9EC-DB1060409DDE}">
      <dsp:nvSpPr>
        <dsp:cNvPr id="0" name=""/>
        <dsp:cNvSpPr/>
      </dsp:nvSpPr>
      <dsp:spPr>
        <a:xfrm>
          <a:off x="123296" y="312078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Markdown</a:t>
          </a:r>
        </a:p>
      </dsp:txBody>
      <dsp:txXfrm>
        <a:off x="133383" y="3130867"/>
        <a:ext cx="1705971" cy="186466"/>
      </dsp:txXfrm>
    </dsp:sp>
    <dsp:sp modelId="{5239356B-07C3-4F40-A797-12EAC641AA0B}">
      <dsp:nvSpPr>
        <dsp:cNvPr id="0" name=""/>
        <dsp:cNvSpPr/>
      </dsp:nvSpPr>
      <dsp:spPr>
        <a:xfrm>
          <a:off x="0" y="354162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36A4CA0-8A39-466D-8C8F-68C1AA4ABA8A}">
      <dsp:nvSpPr>
        <dsp:cNvPr id="0" name=""/>
        <dsp:cNvSpPr/>
      </dsp:nvSpPr>
      <dsp:spPr>
        <a:xfrm>
          <a:off x="123296" y="343830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Founder</a:t>
          </a:r>
        </a:p>
      </dsp:txBody>
      <dsp:txXfrm>
        <a:off x="133383" y="3448387"/>
        <a:ext cx="1705971" cy="186466"/>
      </dsp:txXfrm>
    </dsp:sp>
    <dsp:sp modelId="{6FBCE729-17AC-49E1-9850-5F4A52C54211}">
      <dsp:nvSpPr>
        <dsp:cNvPr id="0" name=""/>
        <dsp:cNvSpPr/>
      </dsp:nvSpPr>
      <dsp:spPr>
        <a:xfrm>
          <a:off x="0" y="3859140"/>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3601E3DF-2FB2-4B22-90CE-332BE2325B0E}">
      <dsp:nvSpPr>
        <dsp:cNvPr id="0" name=""/>
        <dsp:cNvSpPr/>
      </dsp:nvSpPr>
      <dsp:spPr>
        <a:xfrm>
          <a:off x="123296" y="375582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Maintainer</a:t>
          </a:r>
        </a:p>
      </dsp:txBody>
      <dsp:txXfrm>
        <a:off x="133383" y="3765907"/>
        <a:ext cx="1705971" cy="186466"/>
      </dsp:txXfrm>
    </dsp:sp>
    <dsp:sp modelId="{DCB70F25-8807-4AA7-BCED-60726AF997C6}">
      <dsp:nvSpPr>
        <dsp:cNvPr id="0" name=""/>
        <dsp:cNvSpPr/>
      </dsp:nvSpPr>
      <dsp:spPr>
        <a:xfrm>
          <a:off x="0" y="417665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B96F05CC-7B18-4AD9-9952-14355837788C}">
      <dsp:nvSpPr>
        <dsp:cNvPr id="0" name=""/>
        <dsp:cNvSpPr/>
      </dsp:nvSpPr>
      <dsp:spPr>
        <a:xfrm>
          <a:off x="123296" y="4073340"/>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Committer</a:t>
          </a:r>
        </a:p>
      </dsp:txBody>
      <dsp:txXfrm>
        <a:off x="133383" y="4083427"/>
        <a:ext cx="1705971" cy="186466"/>
      </dsp:txXfrm>
    </dsp:sp>
    <dsp:sp modelId="{FDA84110-8E56-4C46-B714-30F3158F149D}">
      <dsp:nvSpPr>
        <dsp:cNvPr id="0" name=""/>
        <dsp:cNvSpPr/>
      </dsp:nvSpPr>
      <dsp:spPr>
        <a:xfrm>
          <a:off x="0" y="449417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2EAB100-270D-4846-B25C-FE3B91C4BBEB}">
      <dsp:nvSpPr>
        <dsp:cNvPr id="0" name=""/>
        <dsp:cNvSpPr/>
      </dsp:nvSpPr>
      <dsp:spPr>
        <a:xfrm>
          <a:off x="123296" y="4390859"/>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Author</a:t>
          </a:r>
        </a:p>
      </dsp:txBody>
      <dsp:txXfrm>
        <a:off x="133383" y="4400946"/>
        <a:ext cx="1705971" cy="186466"/>
      </dsp:txXfrm>
    </dsp:sp>
    <dsp:sp modelId="{61647AD9-B5CC-4BBA-A0BE-13D7DFBADA87}">
      <dsp:nvSpPr>
        <dsp:cNvPr id="0" name=""/>
        <dsp:cNvSpPr/>
      </dsp:nvSpPr>
      <dsp:spPr>
        <a:xfrm>
          <a:off x="0" y="4811699"/>
          <a:ext cx="2465922" cy="176400"/>
        </a:xfrm>
        <a:prstGeom prst="rect">
          <a:avLst/>
        </a:prstGeom>
        <a:solidFill>
          <a:schemeClr val="lt1">
            <a:alpha val="90000"/>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1645E20F-35DF-49EF-88C0-1D96B4DD2857}">
      <dsp:nvSpPr>
        <dsp:cNvPr id="0" name=""/>
        <dsp:cNvSpPr/>
      </dsp:nvSpPr>
      <dsp:spPr>
        <a:xfrm>
          <a:off x="123296" y="4708379"/>
          <a:ext cx="1726145" cy="206640"/>
        </a:xfrm>
        <a:prstGeom prst="round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65244" tIns="0" rIns="65244" bIns="0" numCol="1" spcCol="1270" anchor="ctr" anchorCtr="0">
          <a:noAutofit/>
        </a:bodyPr>
        <a:lstStyle/>
        <a:p>
          <a:pPr marL="0" lvl="0" indent="0" algn="l" defTabSz="311150">
            <a:lnSpc>
              <a:spcPct val="90000"/>
            </a:lnSpc>
            <a:spcBef>
              <a:spcPct val="0"/>
            </a:spcBef>
            <a:spcAft>
              <a:spcPct val="35000"/>
            </a:spcAft>
            <a:buNone/>
          </a:pPr>
          <a:r>
            <a:rPr lang="en-US" sz="700" kern="1200"/>
            <a:t>Contributor</a:t>
          </a:r>
        </a:p>
      </dsp:txBody>
      <dsp:txXfrm>
        <a:off x="133383" y="4718466"/>
        <a:ext cx="1705971" cy="18646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79133-D099-4C2D-81E3-D6E12D7EF1D0}">
      <dsp:nvSpPr>
        <dsp:cNvPr id="0" name=""/>
        <dsp:cNvSpPr/>
      </dsp:nvSpPr>
      <dsp:spPr>
        <a:xfrm rot="10800000">
          <a:off x="434678" y="115"/>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unit test</a:t>
          </a:r>
        </a:p>
      </dsp:txBody>
      <dsp:txXfrm rot="10800000">
        <a:off x="509161" y="115"/>
        <a:ext cx="1355544" cy="297934"/>
      </dsp:txXfrm>
    </dsp:sp>
    <dsp:sp modelId="{E5CC3A66-EDEE-4C1D-9403-DF3C77B48432}">
      <dsp:nvSpPr>
        <dsp:cNvPr id="0" name=""/>
        <dsp:cNvSpPr/>
      </dsp:nvSpPr>
      <dsp:spPr>
        <a:xfrm>
          <a:off x="285711" y="115"/>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1FFF56E-258B-4D57-BE00-6FB32C9CB141}">
      <dsp:nvSpPr>
        <dsp:cNvPr id="0" name=""/>
        <dsp:cNvSpPr/>
      </dsp:nvSpPr>
      <dsp:spPr>
        <a:xfrm rot="10800000">
          <a:off x="434678" y="386985"/>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conformance test</a:t>
          </a:r>
        </a:p>
      </dsp:txBody>
      <dsp:txXfrm rot="10800000">
        <a:off x="509161" y="386985"/>
        <a:ext cx="1355544" cy="297934"/>
      </dsp:txXfrm>
    </dsp:sp>
    <dsp:sp modelId="{0839F0B8-0CC0-450D-8151-EB1F5C4D8891}">
      <dsp:nvSpPr>
        <dsp:cNvPr id="0" name=""/>
        <dsp:cNvSpPr/>
      </dsp:nvSpPr>
      <dsp:spPr>
        <a:xfrm>
          <a:off x="285711" y="386985"/>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067B513A-AF0F-44C2-AE06-1000294CC580}">
      <dsp:nvSpPr>
        <dsp:cNvPr id="0" name=""/>
        <dsp:cNvSpPr/>
      </dsp:nvSpPr>
      <dsp:spPr>
        <a:xfrm rot="10800000">
          <a:off x="434678" y="773856"/>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end 2 end test</a:t>
          </a:r>
        </a:p>
      </dsp:txBody>
      <dsp:txXfrm rot="10800000">
        <a:off x="509161" y="773856"/>
        <a:ext cx="1355544" cy="297934"/>
      </dsp:txXfrm>
    </dsp:sp>
    <dsp:sp modelId="{2E035959-A94F-4258-991A-ABBB2419B4AC}">
      <dsp:nvSpPr>
        <dsp:cNvPr id="0" name=""/>
        <dsp:cNvSpPr/>
      </dsp:nvSpPr>
      <dsp:spPr>
        <a:xfrm>
          <a:off x="285711" y="773856"/>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582E5EFD-6B49-4019-971A-CB3DAAC86F43}">
      <dsp:nvSpPr>
        <dsp:cNvPr id="0" name=""/>
        <dsp:cNvSpPr/>
      </dsp:nvSpPr>
      <dsp:spPr>
        <a:xfrm rot="10800000">
          <a:off x="434678" y="1160726"/>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integration test</a:t>
          </a:r>
        </a:p>
      </dsp:txBody>
      <dsp:txXfrm rot="10800000">
        <a:off x="509161" y="1160726"/>
        <a:ext cx="1355544" cy="297934"/>
      </dsp:txXfrm>
    </dsp:sp>
    <dsp:sp modelId="{44B49C1B-37DA-4FB6-8A3B-187579582A3F}">
      <dsp:nvSpPr>
        <dsp:cNvPr id="0" name=""/>
        <dsp:cNvSpPr/>
      </dsp:nvSpPr>
      <dsp:spPr>
        <a:xfrm>
          <a:off x="285711" y="1160726"/>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E39D195-61EE-48B6-B404-C1BECCF2EF72}">
      <dsp:nvSpPr>
        <dsp:cNvPr id="0" name=""/>
        <dsp:cNvSpPr/>
      </dsp:nvSpPr>
      <dsp:spPr>
        <a:xfrm rot="10800000">
          <a:off x="434678" y="1547597"/>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Hugo</a:t>
          </a:r>
        </a:p>
      </dsp:txBody>
      <dsp:txXfrm rot="10800000">
        <a:off x="509161" y="1547597"/>
        <a:ext cx="1355544" cy="297934"/>
      </dsp:txXfrm>
    </dsp:sp>
    <dsp:sp modelId="{22DCFD83-7CA3-49A2-9A56-4211A36CECBF}">
      <dsp:nvSpPr>
        <dsp:cNvPr id="0" name=""/>
        <dsp:cNvSpPr/>
      </dsp:nvSpPr>
      <dsp:spPr>
        <a:xfrm>
          <a:off x="285711" y="1547597"/>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D6FA56E2-D2AB-462E-8331-624316CB1238}">
      <dsp:nvSpPr>
        <dsp:cNvPr id="0" name=""/>
        <dsp:cNvSpPr/>
      </dsp:nvSpPr>
      <dsp:spPr>
        <a:xfrm rot="10800000">
          <a:off x="434678" y="1934467"/>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a:t>
          </a:r>
        </a:p>
      </dsp:txBody>
      <dsp:txXfrm rot="10800000">
        <a:off x="509161" y="1934467"/>
        <a:ext cx="1355544" cy="297934"/>
      </dsp:txXfrm>
    </dsp:sp>
    <dsp:sp modelId="{0D451658-0063-4D10-880B-DB3ACFAAB4F4}">
      <dsp:nvSpPr>
        <dsp:cNvPr id="0" name=""/>
        <dsp:cNvSpPr/>
      </dsp:nvSpPr>
      <dsp:spPr>
        <a:xfrm>
          <a:off x="285711" y="1934467"/>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A8AE0F4E-3C3E-44E9-B9B3-8A2128B0DE9B}">
      <dsp:nvSpPr>
        <dsp:cNvPr id="0" name=""/>
        <dsp:cNvSpPr/>
      </dsp:nvSpPr>
      <dsp:spPr>
        <a:xfrm rot="10800000">
          <a:off x="434678" y="2321338"/>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Mod Tidy</a:t>
          </a:r>
        </a:p>
      </dsp:txBody>
      <dsp:txXfrm rot="10800000">
        <a:off x="509161" y="2321338"/>
        <a:ext cx="1355544" cy="297934"/>
      </dsp:txXfrm>
    </dsp:sp>
    <dsp:sp modelId="{BB248AED-066B-448E-84A1-1EBBAF843F6B}">
      <dsp:nvSpPr>
        <dsp:cNvPr id="0" name=""/>
        <dsp:cNvSpPr/>
      </dsp:nvSpPr>
      <dsp:spPr>
        <a:xfrm>
          <a:off x="285711" y="2321338"/>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96CA65DE-97CB-48BF-AEE2-B490DD648D09}">
      <dsp:nvSpPr>
        <dsp:cNvPr id="0" name=""/>
        <dsp:cNvSpPr/>
      </dsp:nvSpPr>
      <dsp:spPr>
        <a:xfrm rot="10800000">
          <a:off x="434678" y="2708208"/>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Lint</a:t>
          </a:r>
        </a:p>
      </dsp:txBody>
      <dsp:txXfrm rot="10800000">
        <a:off x="509161" y="2708208"/>
        <a:ext cx="1355544" cy="297934"/>
      </dsp:txXfrm>
    </dsp:sp>
    <dsp:sp modelId="{D07C6347-363D-4F02-A8C6-A8362DF98AF4}">
      <dsp:nvSpPr>
        <dsp:cNvPr id="0" name=""/>
        <dsp:cNvSpPr/>
      </dsp:nvSpPr>
      <dsp:spPr>
        <a:xfrm>
          <a:off x="285711" y="2708208"/>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EC38F89B-DF7C-47D5-B57F-1482010FAED4}">
      <dsp:nvSpPr>
        <dsp:cNvPr id="0" name=""/>
        <dsp:cNvSpPr/>
      </dsp:nvSpPr>
      <dsp:spPr>
        <a:xfrm rot="10800000">
          <a:off x="434678" y="3095079"/>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Go Test</a:t>
          </a:r>
        </a:p>
      </dsp:txBody>
      <dsp:txXfrm rot="10800000">
        <a:off x="509161" y="3095079"/>
        <a:ext cx="1355544" cy="297934"/>
      </dsp:txXfrm>
    </dsp:sp>
    <dsp:sp modelId="{F1F595F3-C9A7-406E-BDC4-67D1E969E5CE}">
      <dsp:nvSpPr>
        <dsp:cNvPr id="0" name=""/>
        <dsp:cNvSpPr/>
      </dsp:nvSpPr>
      <dsp:spPr>
        <a:xfrm>
          <a:off x="285711" y="3095079"/>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6060DBB1-20A6-4F93-A488-D0BF0C5F1CF0}">
      <dsp:nvSpPr>
        <dsp:cNvPr id="0" name=""/>
        <dsp:cNvSpPr/>
      </dsp:nvSpPr>
      <dsp:spPr>
        <a:xfrm rot="10800000">
          <a:off x="434678" y="3481949"/>
          <a:ext cx="1430027" cy="297934"/>
        </a:xfrm>
        <a:prstGeom prst="homePlate">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31381" tIns="41910" rIns="78232" bIns="41910" numCol="1" spcCol="1270" anchor="ctr" anchorCtr="0">
          <a:noAutofit/>
        </a:bodyPr>
        <a:lstStyle/>
        <a:p>
          <a:pPr marL="0" lvl="0" indent="0" algn="ctr" defTabSz="488950">
            <a:lnSpc>
              <a:spcPct val="90000"/>
            </a:lnSpc>
            <a:spcBef>
              <a:spcPct val="0"/>
            </a:spcBef>
            <a:spcAft>
              <a:spcPct val="35000"/>
            </a:spcAft>
            <a:buNone/>
          </a:pPr>
          <a:r>
            <a:rPr lang="en-US" sz="1100" kern="1200"/>
            <a:t>fumpt</a:t>
          </a:r>
        </a:p>
      </dsp:txBody>
      <dsp:txXfrm rot="10800000">
        <a:off x="509161" y="3481949"/>
        <a:ext cx="1355544" cy="297934"/>
      </dsp:txXfrm>
    </dsp:sp>
    <dsp:sp modelId="{5849DB4E-23BC-4F62-9AF4-F61525B26D80}">
      <dsp:nvSpPr>
        <dsp:cNvPr id="0" name=""/>
        <dsp:cNvSpPr/>
      </dsp:nvSpPr>
      <dsp:spPr>
        <a:xfrm>
          <a:off x="285711" y="3481949"/>
          <a:ext cx="297934" cy="297934"/>
        </a:xfrm>
        <a:prstGeom prst="ellipse">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61F10FE-637D-45EC-8930-1985138E40D8}">
      <dsp:nvSpPr>
        <dsp:cNvPr id="0" name=""/>
        <dsp:cNvSpPr/>
      </dsp:nvSpPr>
      <dsp:spPr>
        <a:xfrm>
          <a:off x="0" y="1129"/>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7B2DF51-04C3-4C28-BEA7-6C4B36549C93}">
      <dsp:nvSpPr>
        <dsp:cNvPr id="0" name=""/>
        <dsp:cNvSpPr/>
      </dsp:nvSpPr>
      <dsp:spPr>
        <a:xfrm>
          <a:off x="145606" y="109431"/>
          <a:ext cx="264738" cy="264738"/>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3AD3B57-401F-48AD-B15E-867C1B24F619}">
      <dsp:nvSpPr>
        <dsp:cNvPr id="0" name=""/>
        <dsp:cNvSpPr/>
      </dsp:nvSpPr>
      <dsp:spPr>
        <a:xfrm>
          <a:off x="555951" y="1129"/>
          <a:ext cx="60680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Code dumped by commercial vendor</a:t>
          </a:r>
        </a:p>
      </dsp:txBody>
      <dsp:txXfrm>
        <a:off x="555951" y="1129"/>
        <a:ext cx="6068047" cy="481343"/>
      </dsp:txXfrm>
    </dsp:sp>
    <dsp:sp modelId="{94585E1F-A98C-48AA-9FB2-126C6CC42A65}">
      <dsp:nvSpPr>
        <dsp:cNvPr id="0" name=""/>
        <dsp:cNvSpPr/>
      </dsp:nvSpPr>
      <dsp:spPr>
        <a:xfrm>
          <a:off x="0" y="602808"/>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D5D16989-584F-4FDE-8385-2E2EB3A407E9}">
      <dsp:nvSpPr>
        <dsp:cNvPr id="0" name=""/>
        <dsp:cNvSpPr/>
      </dsp:nvSpPr>
      <dsp:spPr>
        <a:xfrm>
          <a:off x="145606" y="711111"/>
          <a:ext cx="264738" cy="264738"/>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2BED15E8-A7F5-44DE-92A2-A9698FA6FEFA}">
      <dsp:nvSpPr>
        <dsp:cNvPr id="0" name=""/>
        <dsp:cNvSpPr/>
      </dsp:nvSpPr>
      <dsp:spPr>
        <a:xfrm>
          <a:off x="555951" y="602808"/>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One person effort</a:t>
          </a:r>
        </a:p>
      </dsp:txBody>
      <dsp:txXfrm>
        <a:off x="555951" y="602808"/>
        <a:ext cx="2980799" cy="481343"/>
      </dsp:txXfrm>
    </dsp:sp>
    <dsp:sp modelId="{DD549218-5208-4DEF-8B14-B2F76F26CF2D}">
      <dsp:nvSpPr>
        <dsp:cNvPr id="0" name=""/>
        <dsp:cNvSpPr/>
      </dsp:nvSpPr>
      <dsp:spPr>
        <a:xfrm>
          <a:off x="3536751" y="602808"/>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dirty="0"/>
            <a:t>go-</a:t>
          </a:r>
          <a:r>
            <a:rPr lang="en-US" sz="1100" kern="1200" dirty="0" err="1"/>
            <a:t>ora</a:t>
          </a:r>
          <a:endParaRPr lang="en-US" sz="1100" kern="1200" dirty="0"/>
        </a:p>
      </dsp:txBody>
      <dsp:txXfrm>
        <a:off x="3536751" y="602808"/>
        <a:ext cx="3087247" cy="481343"/>
      </dsp:txXfrm>
    </dsp:sp>
    <dsp:sp modelId="{653803AD-134D-47AC-93FD-677E1C326976}">
      <dsp:nvSpPr>
        <dsp:cNvPr id="0" name=""/>
        <dsp:cNvSpPr/>
      </dsp:nvSpPr>
      <dsp:spPr>
        <a:xfrm>
          <a:off x="0" y="1204488"/>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7C09F7C-6B3B-4407-90D4-1896DA97E10D}">
      <dsp:nvSpPr>
        <dsp:cNvPr id="0" name=""/>
        <dsp:cNvSpPr/>
      </dsp:nvSpPr>
      <dsp:spPr>
        <a:xfrm>
          <a:off x="145606" y="1312790"/>
          <a:ext cx="264738" cy="264738"/>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CBFB705-DB48-4086-8CC3-168C7F7ED64E}">
      <dsp:nvSpPr>
        <dsp:cNvPr id="0" name=""/>
        <dsp:cNvSpPr/>
      </dsp:nvSpPr>
      <dsp:spPr>
        <a:xfrm>
          <a:off x="555951" y="1204488"/>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Project with wonderful past but bleak future</a:t>
          </a:r>
        </a:p>
      </dsp:txBody>
      <dsp:txXfrm>
        <a:off x="555951" y="1204488"/>
        <a:ext cx="2980799" cy="481343"/>
      </dsp:txXfrm>
    </dsp:sp>
    <dsp:sp modelId="{5671BE6E-82F0-4297-ABF1-BE2EAE1C0C04}">
      <dsp:nvSpPr>
        <dsp:cNvPr id="0" name=""/>
        <dsp:cNvSpPr/>
      </dsp:nvSpPr>
      <dsp:spPr>
        <a:xfrm>
          <a:off x="3536751" y="1204488"/>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dirty="0"/>
            <a:t>Apache Struts, Apache </a:t>
          </a:r>
          <a:r>
            <a:rPr lang="en-US" sz="1100" kern="1200" dirty="0" err="1"/>
            <a:t>MyFaces</a:t>
          </a:r>
          <a:r>
            <a:rPr lang="en-US" sz="1100" kern="1200" dirty="0"/>
            <a:t>, Apache </a:t>
          </a:r>
          <a:r>
            <a:rPr lang="en-US" sz="1100" kern="1200" dirty="0" err="1"/>
            <a:t>Xalan</a:t>
          </a:r>
          <a:r>
            <a:rPr lang="en-US" sz="1100" kern="1200" dirty="0"/>
            <a:t>, Apache Ant</a:t>
          </a:r>
        </a:p>
      </dsp:txBody>
      <dsp:txXfrm>
        <a:off x="3536751" y="1204488"/>
        <a:ext cx="3087247" cy="481343"/>
      </dsp:txXfrm>
    </dsp:sp>
    <dsp:sp modelId="{F8B7B220-2D82-491C-A59C-D497F3786216}">
      <dsp:nvSpPr>
        <dsp:cNvPr id="0" name=""/>
        <dsp:cNvSpPr/>
      </dsp:nvSpPr>
      <dsp:spPr>
        <a:xfrm>
          <a:off x="0" y="1806167"/>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01E071F6-FB59-4114-A476-ABC482F4B6C6}">
      <dsp:nvSpPr>
        <dsp:cNvPr id="0" name=""/>
        <dsp:cNvSpPr/>
      </dsp:nvSpPr>
      <dsp:spPr>
        <a:xfrm>
          <a:off x="145606" y="1914469"/>
          <a:ext cx="264738" cy="264738"/>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A74E0D3-F73F-4F3B-8D97-12D2B5CCACEC}">
      <dsp:nvSpPr>
        <dsp:cNvPr id="0" name=""/>
        <dsp:cNvSpPr/>
      </dsp:nvSpPr>
      <dsp:spPr>
        <a:xfrm>
          <a:off x="555951" y="1806167"/>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Closely controlled by and mixed up with a single commercial entity</a:t>
          </a:r>
        </a:p>
      </dsp:txBody>
      <dsp:txXfrm>
        <a:off x="555951" y="1806167"/>
        <a:ext cx="2980799" cy="481343"/>
      </dsp:txXfrm>
    </dsp:sp>
    <dsp:sp modelId="{3C445827-FAE8-43F2-B357-5B27C4E9A7E8}">
      <dsp:nvSpPr>
        <dsp:cNvPr id="0" name=""/>
        <dsp:cNvSpPr/>
      </dsp:nvSpPr>
      <dsp:spPr>
        <a:xfrm>
          <a:off x="3536751" y="1806167"/>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Elastic Stack, OpenShift, VirtualBox, VS Code, MySQL</a:t>
          </a:r>
        </a:p>
      </dsp:txBody>
      <dsp:txXfrm>
        <a:off x="3536751" y="1806167"/>
        <a:ext cx="3087247" cy="481343"/>
      </dsp:txXfrm>
    </dsp:sp>
    <dsp:sp modelId="{543F8AD8-0F1B-4B4A-B845-43B2CBF0EEF7}">
      <dsp:nvSpPr>
        <dsp:cNvPr id="0" name=""/>
        <dsp:cNvSpPr/>
      </dsp:nvSpPr>
      <dsp:spPr>
        <a:xfrm>
          <a:off x="0" y="2407846"/>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BF26FC7-AAD2-436D-A8C6-AACE54EF89F0}">
      <dsp:nvSpPr>
        <dsp:cNvPr id="0" name=""/>
        <dsp:cNvSpPr/>
      </dsp:nvSpPr>
      <dsp:spPr>
        <a:xfrm>
          <a:off x="145606" y="2516148"/>
          <a:ext cx="264738" cy="264738"/>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E5E70A91-87D7-471F-AF51-85BB6FE5D7C2}">
      <dsp:nvSpPr>
        <dsp:cNvPr id="0" name=""/>
        <dsp:cNvSpPr/>
      </dsp:nvSpPr>
      <dsp:spPr>
        <a:xfrm>
          <a:off x="555951" y="2407846"/>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Strategic support [and interest] from multiple commercial vendors</a:t>
          </a:r>
        </a:p>
      </dsp:txBody>
      <dsp:txXfrm>
        <a:off x="555951" y="2407846"/>
        <a:ext cx="2980799" cy="481343"/>
      </dsp:txXfrm>
    </dsp:sp>
    <dsp:sp modelId="{7282CB45-EC18-4E7D-9EF1-0F30DAF407C0}">
      <dsp:nvSpPr>
        <dsp:cNvPr id="0" name=""/>
        <dsp:cNvSpPr/>
      </dsp:nvSpPr>
      <dsp:spPr>
        <a:xfrm>
          <a:off x="3536751" y="2407846"/>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OpenJDK, Kubernetes, Apache Spark</a:t>
          </a:r>
        </a:p>
      </dsp:txBody>
      <dsp:txXfrm>
        <a:off x="3536751" y="2407846"/>
        <a:ext cx="3087247" cy="481343"/>
      </dsp:txXfrm>
    </dsp:sp>
    <dsp:sp modelId="{25719B0D-6A6D-4B32-B44B-B575C69FB8CE}">
      <dsp:nvSpPr>
        <dsp:cNvPr id="0" name=""/>
        <dsp:cNvSpPr/>
      </dsp:nvSpPr>
      <dsp:spPr>
        <a:xfrm>
          <a:off x="0" y="3009525"/>
          <a:ext cx="6623999" cy="481343"/>
        </a:xfrm>
        <a:prstGeom prst="roundRect">
          <a:avLst>
            <a:gd name="adj" fmla="val 10000"/>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B3F16DC-3A71-4B95-AE0E-FDA8D702F530}">
      <dsp:nvSpPr>
        <dsp:cNvPr id="0" name=""/>
        <dsp:cNvSpPr/>
      </dsp:nvSpPr>
      <dsp:spPr>
        <a:xfrm>
          <a:off x="145606" y="3117828"/>
          <a:ext cx="264738" cy="264738"/>
        </a:xfrm>
        <a:prstGeom prst="rect">
          <a:avLst/>
        </a:prstGeom>
        <a:blipFill>
          <a:blip xmlns:r="http://schemas.openxmlformats.org/officeDocument/2006/relationships"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CEF791E-E54D-4259-8B9A-319BFE070E74}">
      <dsp:nvSpPr>
        <dsp:cNvPr id="0" name=""/>
        <dsp:cNvSpPr/>
      </dsp:nvSpPr>
      <dsp:spPr>
        <a:xfrm>
          <a:off x="555951" y="3009525"/>
          <a:ext cx="2980799"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622300">
            <a:lnSpc>
              <a:spcPct val="90000"/>
            </a:lnSpc>
            <a:spcBef>
              <a:spcPct val="0"/>
            </a:spcBef>
            <a:spcAft>
              <a:spcPct val="35000"/>
            </a:spcAft>
            <a:buNone/>
          </a:pPr>
          <a:r>
            <a:rPr lang="en-US" sz="1400" kern="1200"/>
            <a:t>Unaffiliated project with large committer community</a:t>
          </a:r>
        </a:p>
      </dsp:txBody>
      <dsp:txXfrm>
        <a:off x="555951" y="3009525"/>
        <a:ext cx="2980799" cy="481343"/>
      </dsp:txXfrm>
    </dsp:sp>
    <dsp:sp modelId="{D2DDA18A-7C99-460E-9CED-3ABAC9E87345}">
      <dsp:nvSpPr>
        <dsp:cNvPr id="0" name=""/>
        <dsp:cNvSpPr/>
      </dsp:nvSpPr>
      <dsp:spPr>
        <a:xfrm>
          <a:off x="3536751" y="3009525"/>
          <a:ext cx="3087247" cy="48134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50942" tIns="50942" rIns="50942" bIns="50942" numCol="1" spcCol="1270" anchor="ctr" anchorCtr="0">
          <a:noAutofit/>
        </a:bodyPr>
        <a:lstStyle/>
        <a:p>
          <a:pPr marL="0" lvl="0" indent="0" algn="l" defTabSz="488950">
            <a:lnSpc>
              <a:spcPct val="90000"/>
            </a:lnSpc>
            <a:spcBef>
              <a:spcPct val="0"/>
            </a:spcBef>
            <a:spcAft>
              <a:spcPct val="35000"/>
            </a:spcAft>
            <a:buNone/>
          </a:pPr>
          <a:r>
            <a:rPr lang="en-US" sz="1100" kern="1200"/>
            <a:t>Python, Linux, NodeJS</a:t>
          </a:r>
        </a:p>
      </dsp:txBody>
      <dsp:txXfrm>
        <a:off x="3536751" y="3009525"/>
        <a:ext cx="3087247" cy="481343"/>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yramid2">
  <dgm:title val=""/>
  <dgm:desc val=""/>
  <dgm:catLst>
    <dgm:cat type="pyramid" pri="3000"/>
    <dgm:cat type="list" pri="21000"/>
    <dgm:cat type="convert" pri="17000"/>
  </dgm:catLst>
  <dgm:sampData useDef="1">
    <dgm:dataModel>
      <dgm:ptLst/>
      <dgm:bg/>
      <dgm:whole/>
    </dgm:dataModel>
  </dgm:sampData>
  <dgm:styleData useDef="1">
    <dgm:dataModel>
      <dgm:ptLst/>
      <dgm:bg/>
      <dgm:whole/>
    </dgm:dataModel>
  </dgm:styleData>
  <dgm:clrData useDef="1">
    <dgm:dataModel>
      <dgm:ptLst/>
      <dgm:bg/>
      <dgm:whole/>
    </dgm:dataModel>
  </dgm:clrData>
  <dgm:layoutNode name="compositeShape">
    <dgm:alg type="composite"/>
    <dgm:shape xmlns:r="http://schemas.openxmlformats.org/officeDocument/2006/relationships" r:blip="">
      <dgm:adjLst/>
    </dgm:shape>
    <dgm:presOf/>
    <dgm:varLst>
      <dgm:dir/>
      <dgm:resizeHandles/>
    </dgm:varLst>
    <dgm:choose name="Name0">
      <dgm:if name="Name1" func="var" arg="dir" op="equ" val="norm">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l" for="ch" forName="theList" refType="w" refFor="ch" refForName="pyramid" fact="0.5"/>
          <dgm:constr type="h" for="des" forName="aSpace" refType="h" fact="0.1"/>
        </dgm:constrLst>
      </dgm:if>
      <dgm:else name="Name2">
        <dgm:constrLst>
          <dgm:constr type="w" for="ch" forName="pyramid" refType="h"/>
          <dgm:constr type="h" for="ch" forName="pyramid" refType="h"/>
          <dgm:constr type="h" for="ch" forName="theList" refType="h" fact="0.8"/>
          <dgm:constr type="w" for="ch" forName="theList" refType="h" fact="0.65"/>
          <dgm:constr type="ctrY" for="ch" forName="theList" refType="h" refFor="ch" refForName="pyramid" fact="0.5"/>
          <dgm:constr type="r" for="ch" forName="theList" refType="w" refFor="ch" refForName="pyramid" fact="0.5"/>
          <dgm:constr type="h" for="des" forName="aSpace" refType="h" fact="0.1"/>
        </dgm:constrLst>
      </dgm:else>
    </dgm:choose>
    <dgm:ruleLst/>
    <dgm:choose name="Name3">
      <dgm:if name="Name4" axis="ch" ptType="node" func="cnt" op="gte" val="1">
        <dgm:layoutNode name="pyramid" styleLbl="node1">
          <dgm:alg type="sp"/>
          <dgm:shape xmlns:r="http://schemas.openxmlformats.org/officeDocument/2006/relationships" type="triangle" r:blip="">
            <dgm:adjLst/>
          </dgm:shape>
          <dgm:presOf/>
          <dgm:constrLst/>
          <dgm:ruleLst/>
        </dgm:layoutNode>
        <dgm:layoutNode name="theList">
          <dgm:alg type="lin">
            <dgm:param type="linDir" val="fromT"/>
          </dgm:alg>
          <dgm:shape xmlns:r="http://schemas.openxmlformats.org/officeDocument/2006/relationships" r:blip="">
            <dgm:adjLst/>
          </dgm:shape>
          <dgm:presOf/>
          <dgm:constrLst>
            <dgm:constr type="w" for="ch" forName="aNode" refType="w"/>
            <dgm:constr type="h" for="ch" forName="aNode" refType="h"/>
            <dgm:constr type="primFontSz" for="ch" ptType="node" op="equ"/>
          </dgm:constrLst>
          <dgm:ruleLst/>
          <dgm:forEach name="aNodeForEach" axis="ch" ptType="node">
            <dgm:layoutNode name="aNode" styleLbl="fgAcc1">
              <dgm:varLst>
                <dgm:bulletEnabled val="1"/>
              </dgm:varLst>
              <dgm:alg type="tx"/>
              <dgm:shape xmlns:r="http://schemas.openxmlformats.org/officeDocument/2006/relationships" type="roundRect" r:blip="">
                <dgm:adjLst/>
              </dgm:shape>
              <dgm:presOf axis="desOrSelf" ptType="node"/>
              <dgm:constrLst>
                <dgm:constr type="primFontSz" val="65"/>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aSpace">
              <dgm:alg type="sp"/>
              <dgm:shape xmlns:r="http://schemas.openxmlformats.org/officeDocument/2006/relationships" r:blip="">
                <dgm:adjLst/>
              </dgm:shape>
              <dgm:presOf/>
              <dgm:constrLst/>
              <dgm:ruleLst/>
            </dgm:layoutNode>
          </dgm:forEach>
        </dgm:layoutNode>
      </dgm:if>
      <dgm:else name="Name5"/>
    </dgm:choose>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6.713"/>
    </inkml:context>
    <inkml:brush xml:id="br0">
      <inkml:brushProperty name="width" value="0.35" units="cm"/>
      <inkml:brushProperty name="height" value="0.35" units="cm"/>
      <inkml:brushProperty name="color" value="#CC912C"/>
      <inkml:brushProperty name="inkEffects" value="gold"/>
      <inkml:brushProperty name="anchorX" value="-1016"/>
      <inkml:brushProperty name="anchorY" value="-1016"/>
      <inkml:brushProperty name="scaleFactor" value="0.5"/>
    </inkml:brush>
  </inkml:definitions>
  <inkml:trace contextRef="#ctx0" brushRef="#br0">8258 6694 24575,'0'0'0,"-4"0"0,-5 0 0,-5 0 0,-3 0 0,-3 0 0,-6 0 0,-6 0 0,0 0 0,-3 0 0,-13 0 0,3 0 0,-2 0 0,6 0 0,-1 0 0,-3 0 0,4 0 0,-5 0 0,-1 0 0,5 0 0,0 0 0,5 0 0,4 0 0,0 0 0,3 0 0,-2 0 0,1 0 0,3 0 0,1 0 0,-2 0 0,0 0 0,2 0 0,2 0 0,0 0 0,2 0 0,0 0 0,-4 0 0,1 0 0,-5 0 0,1-5 0,-4-4 0,-6 0 0,0-4 0,3 2 0,0 2 0,3-2 0,-10-1 0,-2-4 0,-1-2 0,3-6 0,-4-2 0,2 4 0,-1 0 0,5 1 0,-4-4 0,1 0 0,4-1 0,9 1 0,1-4 0,3 6 0,2 0 0,3 5 0,-4-3 0,-4 0 0,4-1 0,2 0 0,1-1 0,-2 1 0,-1-1 0,1 5 0,1 1 0,-4-1 0,1 0 0,-8-6 0,1-6 0,1 5 0,3-1 0,3-2 0,2-8 0,-2 0 0,1-3 0,5-2 0,5-6 0,2 4 0,5-1 0,-2 4 0,3 1 0,-2-4 0,2 3 0,2-1 0,2 4 0,2-10 0,-3-9 0,1-1 0,0 3 0,2-9 0,-3-7 0,0-12 0,1 4 0,-4 1 0,2-6 0,1 7 0,2-6 0,-3 11 0,0 3 0,-2 8 0,0 1 0,2-1 0,2 9 0,1 3 0,2-6 0,1 1 0,1-8 0,1-7 0,-1 1 0,0 8 0,1-3 0,-1 0 0,0 2 0,0 9 0,0 3 0,0 0 0,0-4 0,0 5 0,0-3 0,0 5 0,0 1 0,0 2 0,0-1 0,0 5 0,-4 0 0,-1 4 0,-4-6 0,-3-6 0,-4 7 0,1-1 0,-1 1 0,3 3 0,-1-5 0,2 3 0,-5 3 0,-2 0 0,-2-2 0,-1-6 0,3-2 0,5 2 0,-4-8 0,-14-22 0,-20-23 0,-11-17 0,-6 0 0,5 7 0,9 14 0,1 15 0,9 13 0,7 5 0,5 11 0,10 9 0,4 2 0,1 2 0,-8-11 0,-1-1 0,-1-7 0,0-9 0,2 1 0,5 1 0,2 1 0,5 7 0,0 4 0,-9 3 0,-3 3 0,3 4 0,1 5 0,0 5 0,0 3 0,-3 2 0,-6 2 0,1-4 0,-1-4 0,3 4 0,6 1 0,2 2 0,-3 0 0,-10 2 0,0-1 0,-4 0 0,-3 1 0,7-1 0,-1 4 0,-1 1 0,2 4 0,-6 4 0,-7 3 0,-2-2 0,3 2 0,1 2 0,-8 1 0,4 1 0,-4-4 0,5 2 0,-7-1 0,6 2 0,5 0 0,-3 2 0,-3 0 0,-1 1 0,5 0 0,6 0 0,-3 0 0,-1-4 0,4-1 0,4 1 0,0-5 0,-1-2 0,-2-9 0,-2 2 0,2-2 0,4 4 0,-5 3 0,-1 1 0,-3-2 0,4 2 0,3-1 0,-4-2 0,-1-2 0,2 2 0,4 4 0,0 3 0,3-6 0,-6 2 0,-3-2 0,3 2 0,3 2 0,-1 4 0,4 2 0,-2 2 0,-2 1 0,2 1 0,-2 1 0,3-5 0,2 0 0,-1 0 0,-3 1 0,-2 0 0,1 1 0,-5 2 0,2-1 0,-2 1 0,0 0 0,-5 0 0,3 1 0,-5-1 0,-4 0 0,4 0 0,1 0 0,6 0 0,-3 0 0,5 0 0,-6 0 0,-8 0 0,3 0 0,4 0 0,2 0 0,6 4 0,-4 1 0,4-1 0,4 0 0,4-1 0,2-2 0,4 0 0,-4 0 0,6 3 0,1 0 0,0 1 0,1-2 0,-1 0 0,0-2 0,4 5 0,-4-1 0,-1 0 0,4 3 0,-1-1 0,1-1 0,-2 3 0,0-2 0,-1-1 0,0-1 0,-1-2 0,0-2 0,0 0 0,0-1 0,0 0 0,-1-1 0,1 1 0,0 0 0,0 0 0,4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08.356"/>
    </inkml:context>
    <inkml:brush xml:id="br0">
      <inkml:brushProperty name="width" value="0.35" units="cm"/>
      <inkml:brushProperty name="height" value="0.35" units="cm"/>
      <inkml:brushProperty name="color" value="#CC912C"/>
      <inkml:brushProperty name="inkEffects" value="gold"/>
      <inkml:brushProperty name="anchorX" value="8257.61133"/>
      <inkml:brushProperty name="anchorY" value="6582.22217"/>
      <inkml:brushProperty name="scaleFactor" value="0.5"/>
    </inkml:brush>
  </inkml:definitions>
  <inkml:trace contextRef="#ctx0" brushRef="#br0">0 1341 24575,'0'0'0,"0"-4"0,0-5 0,0-5 0,0-3 0,4 2 0,1-2 0,-1-1 0,4-6 0,4-1 0,3-1 0,-1 1 0,-3 0 0,1 5 0,-2 2 0,6-5 0,3-4 0,2-2 0,1 5 0,-3 1 0,-5 2 0,0 4 0,-4-3 0,2 3 0,-3 0 0,7 3 0,2 4 0,-2-1 0,2-2 0,0-2 0,1 2 0,2 3 0,0 2 0,1-1 0,0 2 0,-4-2 0,-1-4 0,1-3 0,1-2 0,0 2 0,2-1 0,4 3 0,10-4 0,1-2 0,-1-2 0,-3 4 0,-2 4 0,-8 0 0,-2 3 0,-2 4 0,1-2 0,0-2 0,0 1 0,2 2 0,-4-3 0,9-6 0,0-3 0,6-3 0,0 4 0,-2 0 0,-6-1 0,-2 5 0,3 4 0,-6-1 0,1-1 0,4-7 0,0-2 0,1-7 0,8-5 0,9-3 0,4-5 0,-1 3 0,-6 8 0,-8 4 0,-6 8 0,-7 11 0,-7 5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2-02-18T06:42:10.520"/>
    </inkml:context>
    <inkml:brush xml:id="br0">
      <inkml:brushProperty name="width" value="0.35" units="cm"/>
      <inkml:brushProperty name="height" value="0.35" units="cm"/>
      <inkml:brushProperty name="color" value="#CC912C"/>
      <inkml:brushProperty name="inkEffects" value="gold"/>
      <inkml:brushProperty name="anchorX" value="5720.89209"/>
      <inkml:brushProperty name="anchorY" value="6906.68994"/>
      <inkml:brushProperty name="scaleFactor" value="0.5"/>
    </inkml:brush>
  </inkml:definitions>
  <inkml:trace contextRef="#ctx0" brushRef="#br0">135 1 24575,'0'0'0,"0"3"0,-5 2 0,1 4 0,-1 4 0,1 3 0,-3-2 0,1 2 0,0 2 0,2 1 0,-3 1 0,0 1 0,2 1 0,1 5 0,2-1 0,-4 6 0,1-2 0,-4 4 0,1-2 0,1-1 0,2 5 0,1 8 0,-2 3 0,1-3 0,0 4 0,1 0 0,2 4 0,1 8 0,0-5 0,1-1 0,0-8 0,0-7 0,0-2 0,1-5 0,-1-4 0,0-2 0,0-2 0,0-2 0,0 0 0,0-1 0,0 1 0,0-1 0,0 1 0,4-1 0,5-3 0,0-1 0,4-3 0,-2 0 0,2 1 0,2 1 0,-1 3 0,0-4 0,3-3 0,1-3 0,1 0 0,2-2 0,0 3 0,-3 2 0,0 0 0,0-3 0,1 2 0,-4 7 0,1-2 0,0-3 0,2-3 0,2 1 0,0-2 0,2-3 0,-1-2 0,2 3 0,-1-1 0,0-1 0,-4 3 0,0-1 0,0-1 0,-4 2 0,1 0 0,-4 2 0,2-1 0,1-2 0,3-1 0,2-3 0,1-1 0,5-2 0,2 0 0,0 0 0,-1 0 0,-1-1 0,-1 1 0,4 0 0,-1 0 0,-4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nl-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F2FCE7-7AFA-9242-BECB-A61CE0BE95A1}" type="datetimeFigureOut">
              <a:rPr lang="nl-NL" smtClean="0"/>
              <a:t>7-3-2022</a:t>
            </a:fld>
            <a:endParaRPr lang="nl-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nl-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nl-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nl-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DFB967C-E8DF-AF4B-9B57-A68D256EEC90}" type="slidenum">
              <a:rPr lang="nl-NL" smtClean="0"/>
              <a:t>‹#›</a:t>
            </a:fld>
            <a:endParaRPr lang="nl-NL"/>
          </a:p>
        </p:txBody>
      </p:sp>
    </p:spTree>
    <p:extLst>
      <p:ext uri="{BB962C8B-B14F-4D97-AF65-F5344CB8AC3E}">
        <p14:creationId xmlns:p14="http://schemas.microsoft.com/office/powerpoint/2010/main" val="588745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en.wikipedia.org/wiki/Nguni_people" TargetMode="External"/><Relationship Id="rId2" Type="http://schemas.openxmlformats.org/officeDocument/2006/relationships/slide" Target="../slides/slide2.xml"/><Relationship Id="rId1" Type="http://schemas.openxmlformats.org/officeDocument/2006/relationships/notesMaster" Target="../notesMasters/notesMaster1.xml"/><Relationship Id="rId5" Type="http://schemas.openxmlformats.org/officeDocument/2006/relationships/hyperlink" Target="https://en.wikipedia.org/wiki/Ubuntu#cite_note-:0-7" TargetMode="External"/><Relationship Id="rId4" Type="http://schemas.openxmlformats.org/officeDocument/2006/relationships/hyperlink" Target="https://en.wikipedia.org/wiki/Ubuntu_philosophy" TargetMode="Externa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URLs to share:</a:t>
            </a:r>
          </a:p>
          <a:p>
            <a:endParaRPr lang="en-US" dirty="0"/>
          </a:p>
          <a:p>
            <a:r>
              <a:rPr lang="en-US" dirty="0"/>
              <a:t>The Dapr.io open source project</a:t>
            </a:r>
          </a:p>
          <a:p>
            <a:r>
              <a:rPr lang="en-US" dirty="0"/>
              <a:t>https://dapr.io/</a:t>
            </a:r>
          </a:p>
          <a:p>
            <a:endParaRPr lang="en-US" dirty="0"/>
          </a:p>
          <a:p>
            <a:r>
              <a:rPr lang="en-US" dirty="0"/>
              <a:t>The Dapr.io Components GitHub Repo</a:t>
            </a:r>
          </a:p>
          <a:p>
            <a:r>
              <a:rPr lang="en-US" dirty="0"/>
              <a:t>https://github.com/dapr/components-contrib</a:t>
            </a:r>
          </a:p>
          <a:p>
            <a:endParaRPr lang="en-US" dirty="0"/>
          </a:p>
          <a:p>
            <a:r>
              <a:rPr lang="en-US" dirty="0"/>
              <a:t>Dapr.io Docs on State Store Components:</a:t>
            </a:r>
          </a:p>
          <a:p>
            <a:r>
              <a:rPr lang="en-US" dirty="0"/>
              <a:t>https://docs.dapr.io/reference/components-reference/supported-state-stores/#oracle-cloud-infrastructure-oci</a:t>
            </a:r>
          </a:p>
          <a:p>
            <a:endParaRPr lang="en-US" dirty="0"/>
          </a:p>
          <a:p>
            <a:r>
              <a:rPr lang="en-US" dirty="0"/>
              <a:t>And Dapr.io Docs Preview 1.7 (with OCI Autonomous Database and Oracle Database):</a:t>
            </a:r>
          </a:p>
          <a:p>
            <a:r>
              <a:rPr lang="en-US" dirty="0"/>
              <a:t>https://v1-7.docs.dapr.io/reference/components-reference/supported-state-stores/#oracle-cloud-infrastructure-oci</a:t>
            </a:r>
          </a:p>
          <a:p>
            <a:endParaRPr lang="en-US" dirty="0"/>
          </a:p>
          <a:p>
            <a:r>
              <a:rPr lang="en-US" dirty="0" err="1"/>
              <a:t>Dapr</a:t>
            </a:r>
            <a:r>
              <a:rPr lang="en-US" dirty="0"/>
              <a:t> Discord</a:t>
            </a:r>
          </a:p>
          <a:p>
            <a:r>
              <a:rPr lang="en-US" dirty="0"/>
              <a:t>https://discord.com/invite/ptHhX6jc34</a:t>
            </a:r>
          </a:p>
          <a:p>
            <a:endParaRPr lang="en-US" dirty="0"/>
          </a:p>
          <a:p>
            <a:r>
              <a:rPr lang="en-US" dirty="0"/>
              <a:t>The Medium article on my open source contribution:</a:t>
            </a:r>
          </a:p>
          <a:p>
            <a:r>
              <a:rPr lang="en-US" dirty="0"/>
              <a:t>https://medium.com/@lucasjellema/submitting-my-custom-dapr-state-component-as-a-formal-open-source-contribution-work-in-progress-a8bd3fc1ece4</a:t>
            </a:r>
          </a:p>
        </p:txBody>
      </p:sp>
      <p:sp>
        <p:nvSpPr>
          <p:cNvPr id="4" name="Slide Number Placeholder 3"/>
          <p:cNvSpPr>
            <a:spLocks noGrp="1"/>
          </p:cNvSpPr>
          <p:nvPr>
            <p:ph type="sldNum" sz="quarter" idx="5"/>
          </p:nvPr>
        </p:nvSpPr>
        <p:spPr/>
        <p:txBody>
          <a:bodyPr/>
          <a:lstStyle/>
          <a:p>
            <a:fld id="{CDFB967C-E8DF-AF4B-9B57-A68D256EEC90}" type="slidenum">
              <a:rPr lang="nl-NL" smtClean="0"/>
              <a:t>1</a:t>
            </a:fld>
            <a:endParaRPr lang="nl-NL"/>
          </a:p>
        </p:txBody>
      </p:sp>
    </p:spTree>
    <p:extLst>
      <p:ext uri="{BB962C8B-B14F-4D97-AF65-F5344CB8AC3E}">
        <p14:creationId xmlns:p14="http://schemas.microsoft.com/office/powerpoint/2010/main" val="40946863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https://opensource.guide/starting-a-project/</a:t>
            </a:r>
          </a:p>
        </p:txBody>
      </p:sp>
      <p:sp>
        <p:nvSpPr>
          <p:cNvPr id="4" name="Slide Number Placeholder 3"/>
          <p:cNvSpPr>
            <a:spLocks noGrp="1"/>
          </p:cNvSpPr>
          <p:nvPr>
            <p:ph type="sldNum" sz="quarter" idx="5"/>
          </p:nvPr>
        </p:nvSpPr>
        <p:spPr/>
        <p:txBody>
          <a:bodyPr/>
          <a:lstStyle/>
          <a:p>
            <a:fld id="{CDFB967C-E8DF-AF4B-9B57-A68D256EEC90}" type="slidenum">
              <a:rPr lang="nl-NL" smtClean="0"/>
              <a:t>63</a:t>
            </a:fld>
            <a:endParaRPr lang="nl-NL"/>
          </a:p>
        </p:txBody>
      </p:sp>
    </p:spTree>
    <p:extLst>
      <p:ext uri="{BB962C8B-B14F-4D97-AF65-F5344CB8AC3E}">
        <p14:creationId xmlns:p14="http://schemas.microsoft.com/office/powerpoint/2010/main" val="41429483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74</a:t>
            </a:fld>
            <a:endParaRPr lang="nl-NL"/>
          </a:p>
        </p:txBody>
      </p:sp>
    </p:spTree>
    <p:extLst>
      <p:ext uri="{BB962C8B-B14F-4D97-AF65-F5344CB8AC3E}">
        <p14:creationId xmlns:p14="http://schemas.microsoft.com/office/powerpoint/2010/main" val="6760437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75</a:t>
            </a:fld>
            <a:endParaRPr lang="nl-NL"/>
          </a:p>
        </p:txBody>
      </p:sp>
    </p:spTree>
    <p:extLst>
      <p:ext uri="{BB962C8B-B14F-4D97-AF65-F5344CB8AC3E}">
        <p14:creationId xmlns:p14="http://schemas.microsoft.com/office/powerpoint/2010/main" val="1367048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76</a:t>
            </a:fld>
            <a:endParaRPr lang="nl-NL"/>
          </a:p>
        </p:txBody>
      </p:sp>
    </p:spTree>
    <p:extLst>
      <p:ext uri="{BB962C8B-B14F-4D97-AF65-F5344CB8AC3E}">
        <p14:creationId xmlns:p14="http://schemas.microsoft.com/office/powerpoint/2010/main" val="38183674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Allow retrieval of past generations of historical state from Oracle Database State Store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&lt;!-- If you need to report a security issue please visit https://docs.dapr.io/operations/support/support-security-issues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Describe the feature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Please also discuss possible business value --&gt;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Through the use of a few metadata parameters in requests to get data from the state store, users of the Oracle Database State Store are able to indicate they want to retrieve state from the past, instead of the current state. They can for example ask for a specific generation (similar to HEAD</a:t>
            </a:r>
            <a:r>
              <a:rPr lang="en-US" b="0" strike="sngStrike" dirty="0">
                <a:solidFill>
                  <a:srgbClr val="000000"/>
                </a:solidFill>
                <a:effectLst/>
                <a:latin typeface="Consolas" panose="020B0609020204030204" pitchFamily="49" charset="0"/>
              </a:rPr>
              <a:t>~2 or HEAD~</a:t>
            </a:r>
            <a:r>
              <a:rPr lang="en-US" b="0" dirty="0">
                <a:solidFill>
                  <a:srgbClr val="000000"/>
                </a:solidFill>
                <a:effectLst/>
                <a:latin typeface="Consolas" panose="020B0609020204030204" pitchFamily="49" charset="0"/>
              </a:rPr>
              <a:t>5 instruction in Git) such as the previous state or the state from five generations ago. Users can also ask for the state at a specific timestamp or the state as it existed the indicated number of seconds ago.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Proposed metadata parameters:</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_flashback-generation_</a:t>
            </a:r>
            <a:r>
              <a:rPr lang="en-US" b="0" dirty="0">
                <a:solidFill>
                  <a:srgbClr val="000000"/>
                </a:solidFill>
                <a:effectLst/>
                <a:latin typeface="Consolas" panose="020B0609020204030204" pitchFamily="49" charset="0"/>
              </a:rPr>
              <a:t> – values 0 (for current value), -1 (for previous value), -2 (for the one but previous value), -3...-X – to ask for a specific generation of the state under the specified key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t>
            </a:r>
            <a:r>
              <a:rPr lang="en-US" b="0" i="1" dirty="0" err="1">
                <a:solidFill>
                  <a:srgbClr val="000000"/>
                </a:solidFill>
                <a:effectLst/>
                <a:latin typeface="Consolas" panose="020B0609020204030204" pitchFamily="49" charset="0"/>
              </a:rPr>
              <a:t>atTime</a:t>
            </a:r>
            <a:r>
              <a:rPr lang="en-US" b="0" i="1" dirty="0">
                <a:solidFill>
                  <a:srgbClr val="000000"/>
                </a:solidFill>
                <a:effectLst/>
                <a:latin typeface="Consolas" panose="020B0609020204030204" pitchFamily="49" charset="0"/>
              </a:rPr>
              <a:t>_</a:t>
            </a:r>
            <a:r>
              <a:rPr lang="en-US" b="0" dirty="0">
                <a:solidFill>
                  <a:srgbClr val="000000"/>
                </a:solidFill>
                <a:effectLst/>
                <a:latin typeface="Consolas" panose="020B0609020204030204" pitchFamily="49" charset="0"/>
              </a:rPr>
              <a:t> – a UTC timestamp in the past - to ask for the value of the state under the specified key at a specific moment in the past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_flashback-age_</a:t>
            </a:r>
            <a:r>
              <a:rPr lang="en-US" b="0" dirty="0">
                <a:solidFill>
                  <a:srgbClr val="000000"/>
                </a:solidFill>
                <a:effectLst/>
                <a:latin typeface="Consolas" panose="020B0609020204030204" pitchFamily="49" charset="0"/>
              </a:rPr>
              <a:t>– a positive integer - to ask for the value of the state under the specified key at the specified number seconds ago</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_flashback-allow-deleted_</a:t>
            </a:r>
            <a:r>
              <a:rPr lang="en-US" b="0" dirty="0">
                <a:solidFill>
                  <a:srgbClr val="000000"/>
                </a:solidFill>
                <a:effectLst/>
                <a:latin typeface="Consolas" panose="020B0609020204030204" pitchFamily="49" charset="0"/>
              </a:rPr>
              <a:t> – true or false – to indicate whether a value should be returned if the key currently is deleted or expired from the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When the state did not exist at the specified point in time (or generation) or is no longer available from the state store's flashback mechanism, the response is empty (no error) just in the case of a request for state under a key that does not occur.</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response will include the following meta data parameter when the returned historical state corresponds to a state record that is in the present expired or deleted:</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_flashback-deleted_</a:t>
            </a:r>
            <a:r>
              <a:rPr lang="en-US" b="0" dirty="0">
                <a:solidFill>
                  <a:srgbClr val="000000"/>
                </a:solidFill>
                <a:effectLst/>
                <a:latin typeface="Consolas" panose="020B0609020204030204" pitchFamily="49" charset="0"/>
              </a:rPr>
              <a:t> – true or false – to indicate whether the key is deleted or expired from the state store at the present moment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proposed feature leverages the Oracle Database mechanisms of Flashback Query and Flashback Versions Query. No additional setup of the database is required.</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This feature allows applications to track changes to a specific state element in time - and to construct a consistent picture of the world by getting all state for a specific moment in time. The retrieval of past generations can be used to resolve issues around state changes from different sources - especially when a LAST WRITE policy was used. And the feature makes it possible to rollback changes and even recover from delete and expire operations.</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Release Note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How should this new feature be announced in our release notes? It can be populated later.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Keep it as a single line. Examples: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&lt;!-- RELEASE NOTE: **ADD** New feature in </a:t>
            </a:r>
            <a:r>
              <a:rPr lang="en-US" b="0" dirty="0" err="1">
                <a:solidFill>
                  <a:srgbClr val="008000"/>
                </a:solidFill>
                <a:effectLst/>
                <a:latin typeface="Consolas" panose="020B0609020204030204" pitchFamily="49" charset="0"/>
              </a:rPr>
              <a:t>Dapr</a:t>
            </a:r>
            <a:r>
              <a:rPr lang="en-US" b="0" dirty="0">
                <a:solidFill>
                  <a:srgbClr val="008000"/>
                </a:solidFill>
                <a:effectLst/>
                <a:latin typeface="Consolas" panose="020B0609020204030204" pitchFamily="49" charset="0"/>
              </a:rPr>
              <a:t>.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RELEASE NOTE: **FIX** Bug in runtime. --&gt;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 RELEASE NOTE: **UPDATE** Runtime dependency. --&gt;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RELEASE NOTE: </a:t>
            </a:r>
            <a:r>
              <a:rPr lang="en-US" b="1" dirty="0">
                <a:solidFill>
                  <a:srgbClr val="000080"/>
                </a:solidFill>
                <a:effectLst/>
                <a:latin typeface="Consolas" panose="020B0609020204030204" pitchFamily="49" charset="0"/>
              </a:rPr>
              <a:t>**ADD**</a:t>
            </a:r>
            <a:r>
              <a:rPr lang="en-US" b="0" dirty="0">
                <a:solidFill>
                  <a:srgbClr val="000000"/>
                </a:solidFill>
                <a:effectLst/>
                <a:latin typeface="Consolas" panose="020B0609020204030204" pitchFamily="49" charset="0"/>
              </a:rPr>
              <a:t> Retrieval of historic state from Oracle Database state store (using metadata parameters in get state requests)</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77</a:t>
            </a:fld>
            <a:endParaRPr lang="nl-NL"/>
          </a:p>
        </p:txBody>
      </p:sp>
    </p:spTree>
    <p:extLst>
      <p:ext uri="{BB962C8B-B14F-4D97-AF65-F5344CB8AC3E}">
        <p14:creationId xmlns:p14="http://schemas.microsoft.com/office/powerpoint/2010/main" val="1404438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Describe new feature in Oracle Database State Store for retrieval of historical state</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**What content needs to be created or modified?**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 clear and concise description of what the problem is. Ex. There should be docs on how pub/sub works...--&gt;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The docs for state store component based on Oracle Database should describe the functionality that allows retrieval of historic and deleted/expired state.</a:t>
            </a:r>
          </a:p>
          <a:p>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**Describe the solution you'd like**</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 clear and concise description of what you want to happen--&gt;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The page describing the state store component for Oracle Database must be complemented with the description of retrieving historic state in get requests. </a:t>
            </a:r>
          </a:p>
          <a:p>
            <a:r>
              <a:rPr lang="en-US" b="1" dirty="0">
                <a:solidFill>
                  <a:srgbClr val="000080"/>
                </a:solidFill>
                <a:effectLst/>
                <a:latin typeface="Consolas" panose="020B0609020204030204" pitchFamily="49" charset="0"/>
              </a:rPr>
              <a:t>**Where should the new material be placed?**</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&lt;!--Please suggest where in the docs structure the new content should be created--&gt;</a:t>
            </a:r>
            <a:endParaRPr lang="en-US" b="0" dirty="0">
              <a:solidFill>
                <a:srgbClr val="000000"/>
              </a:solidFill>
              <a:effectLst/>
              <a:latin typeface="Consolas" panose="020B0609020204030204" pitchFamily="49" charset="0"/>
            </a:endParaRPr>
          </a:p>
          <a:p>
            <a:r>
              <a:rPr lang="en-US" b="0" dirty="0">
                <a:solidFill>
                  <a:srgbClr val="000000"/>
                </a:solidFill>
                <a:effectLst/>
                <a:latin typeface="Consolas" panose="020B0609020204030204" pitchFamily="49" charset="0"/>
              </a:rPr>
              <a:t>Changes are needed (only) in this page daprdocs/content/en/reference/components-reference/supported-state-stores/setup-oracledatabase.md</a:t>
            </a:r>
          </a:p>
          <a:p>
            <a:r>
              <a:rPr lang="en-US" b="1" dirty="0">
                <a:solidFill>
                  <a:srgbClr val="000080"/>
                </a:solidFill>
                <a:effectLst/>
                <a:latin typeface="Consolas" panose="020B0609020204030204" pitchFamily="49" charset="0"/>
              </a:rPr>
              <a:t>**The associated pull request from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/components-</a:t>
            </a:r>
            <a:r>
              <a:rPr lang="en-US" b="1" dirty="0" err="1">
                <a:solidFill>
                  <a:srgbClr val="000080"/>
                </a:solidFill>
                <a:effectLst/>
                <a:latin typeface="Consolas" panose="020B0609020204030204" pitchFamily="49" charset="0"/>
              </a:rPr>
              <a:t>contrib</a:t>
            </a:r>
            <a:r>
              <a:rPr lang="en-US" b="1" dirty="0">
                <a:solidFill>
                  <a:srgbClr val="000080"/>
                </a:solidFill>
                <a:effectLst/>
                <a:latin typeface="Consolas" panose="020B0609020204030204" pitchFamily="49" charset="0"/>
              </a:rPr>
              <a:t>, or other </a:t>
            </a:r>
            <a:r>
              <a:rPr lang="en-US" b="1" dirty="0" err="1">
                <a:solidFill>
                  <a:srgbClr val="000080"/>
                </a:solidFill>
                <a:effectLst/>
                <a:latin typeface="Consolas" panose="020B0609020204030204" pitchFamily="49" charset="0"/>
              </a:rPr>
              <a:t>Dapr</a:t>
            </a:r>
            <a:r>
              <a:rPr lang="en-US" b="1" dirty="0">
                <a:solidFill>
                  <a:srgbClr val="000080"/>
                </a:solidFill>
                <a:effectLst/>
                <a:latin typeface="Consolas" panose="020B0609020204030204" pitchFamily="49" charset="0"/>
              </a:rPr>
              <a:t> code repos**</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Specify the URL to the associated pull request, if applicable</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8000"/>
                </a:solidFill>
                <a:effectLst/>
                <a:latin typeface="Consolas" panose="020B0609020204030204" pitchFamily="49" charset="0"/>
              </a:rPr>
              <a:t>For example: https://github.com/dapr/dapr/pull/3277</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--&gt;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000080"/>
                </a:solidFill>
                <a:effectLst/>
                <a:latin typeface="Consolas" panose="020B0609020204030204" pitchFamily="49" charset="0"/>
              </a:rPr>
              <a:t>**Additional context**</a:t>
            </a:r>
            <a:endParaRPr lang="en-US" b="0" dirty="0">
              <a:solidFill>
                <a:srgbClr val="000000"/>
              </a:solidFill>
              <a:effectLst/>
              <a:latin typeface="Consolas" panose="020B0609020204030204" pitchFamily="49" charset="0"/>
            </a:endParaRPr>
          </a:p>
          <a:p>
            <a:r>
              <a:rPr lang="en-US" b="0" dirty="0">
                <a:solidFill>
                  <a:srgbClr val="008000"/>
                </a:solidFill>
                <a:effectLst/>
                <a:latin typeface="Consolas" panose="020B0609020204030204" pitchFamily="49" charset="0"/>
              </a:rPr>
              <a:t>&lt;!--Add any other context or screenshots about the feature request here--&gt;</a:t>
            </a:r>
            <a:endParaRPr lang="en-US" b="0" dirty="0">
              <a:solidFill>
                <a:srgbClr val="000000"/>
              </a:solidFill>
              <a:effectLst/>
              <a:latin typeface="Consolas" panose="020B0609020204030204" pitchFamily="49" charset="0"/>
            </a:endParaRPr>
          </a:p>
          <a:p>
            <a:br>
              <a:rPr lang="en-US" b="0">
                <a:solidFill>
                  <a:srgbClr val="000000"/>
                </a:solidFill>
                <a:effectLst/>
                <a:latin typeface="Consolas" panose="020B0609020204030204" pitchFamily="49" charset="0"/>
              </a:rPr>
            </a:br>
            <a:endParaRPr lang="en-US" b="0">
              <a:solidFill>
                <a:srgbClr val="000000"/>
              </a:solidFill>
              <a:effectLst/>
              <a:latin typeface="Consolas" panose="020B0609020204030204" pitchFamily="49" charset="0"/>
            </a:endParaRPr>
          </a:p>
          <a:p>
            <a:endParaRPr lang="en-US"/>
          </a:p>
        </p:txBody>
      </p:sp>
      <p:sp>
        <p:nvSpPr>
          <p:cNvPr id="4" name="Slide Number Placeholder 3"/>
          <p:cNvSpPr>
            <a:spLocks noGrp="1"/>
          </p:cNvSpPr>
          <p:nvPr>
            <p:ph type="sldNum" sz="quarter" idx="5"/>
          </p:nvPr>
        </p:nvSpPr>
        <p:spPr/>
        <p:txBody>
          <a:bodyPr/>
          <a:lstStyle/>
          <a:p>
            <a:fld id="{CDFB967C-E8DF-AF4B-9B57-A68D256EEC90}" type="slidenum">
              <a:rPr lang="nl-NL" smtClean="0"/>
              <a:t>78</a:t>
            </a:fld>
            <a:endParaRPr lang="nl-NL"/>
          </a:p>
        </p:txBody>
      </p:sp>
    </p:spTree>
    <p:extLst>
      <p:ext uri="{BB962C8B-B14F-4D97-AF65-F5344CB8AC3E}">
        <p14:creationId xmlns:p14="http://schemas.microsoft.com/office/powerpoint/2010/main" val="420468728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000000"/>
                </a:solidFill>
                <a:effectLst/>
                <a:latin typeface="Consolas" panose="020B0609020204030204" pitchFamily="49" charset="0"/>
              </a:rPr>
              <a:t>Allow retrieval of past generations of historical state from Oracle Database State Store </a:t>
            </a: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Description</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Changes in Get request flow against the Oracle Database state store component: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four new metadata parameters are supported - to control the potential retrieval of historic and even deleted or expired state</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extended unit test to validate the behavior that checks these parameters for acceptable values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extended integration test to validate the intended behavior based on the flashback metadata parameters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modified state store implementation for Oracle Database to provide the flashback behavior specified through the parameters when executing get requests</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Note: no impact on any of the functionality outside get-ting state from this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Through the use of a few metadata parameters in requests to get data from the state store, users of the Oracle Database State Store are able to indicate they want to retrieve state from the past, instead of the current state. They can for example ask for a specific generation (similar to HEAD</a:t>
            </a:r>
            <a:r>
              <a:rPr lang="en-US" b="0" strike="sngStrike" dirty="0">
                <a:solidFill>
                  <a:srgbClr val="000000"/>
                </a:solidFill>
                <a:effectLst/>
                <a:latin typeface="Consolas" panose="020B0609020204030204" pitchFamily="49" charset="0"/>
              </a:rPr>
              <a:t>~2 or HEAD~</a:t>
            </a:r>
            <a:r>
              <a:rPr lang="en-US" b="0" dirty="0">
                <a:solidFill>
                  <a:srgbClr val="000000"/>
                </a:solidFill>
                <a:effectLst/>
                <a:latin typeface="Consolas" panose="020B0609020204030204" pitchFamily="49" charset="0"/>
              </a:rPr>
              <a:t>5 instruction in Git) such as the previous state or the state from five generations ago. Users can also ask for the state at a specific timestamp or the state as it existed the indicated number of seconds ago. </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Supported metadata parameters:</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_flashback-generation_</a:t>
            </a:r>
            <a:r>
              <a:rPr lang="en-US" b="0" dirty="0">
                <a:solidFill>
                  <a:srgbClr val="000000"/>
                </a:solidFill>
                <a:effectLst/>
                <a:latin typeface="Consolas" panose="020B0609020204030204" pitchFamily="49" charset="0"/>
              </a:rPr>
              <a:t> – values 0 (for current value), -1 (for previous value), -2 (for the one but previous value), -3...-X – to ask for a specific generation of the state under the specified key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t>
            </a:r>
            <a:r>
              <a:rPr lang="en-US" b="0" i="1" dirty="0" err="1">
                <a:solidFill>
                  <a:srgbClr val="000000"/>
                </a:solidFill>
                <a:effectLst/>
                <a:latin typeface="Consolas" panose="020B0609020204030204" pitchFamily="49" charset="0"/>
              </a:rPr>
              <a:t>atTime</a:t>
            </a:r>
            <a:r>
              <a:rPr lang="en-US" b="0" i="1" dirty="0">
                <a:solidFill>
                  <a:srgbClr val="000000"/>
                </a:solidFill>
                <a:effectLst/>
                <a:latin typeface="Consolas" panose="020B0609020204030204" pitchFamily="49" charset="0"/>
              </a:rPr>
              <a:t>_</a:t>
            </a:r>
            <a:r>
              <a:rPr lang="en-US" b="0" dirty="0">
                <a:solidFill>
                  <a:srgbClr val="000000"/>
                </a:solidFill>
                <a:effectLst/>
                <a:latin typeface="Consolas" panose="020B0609020204030204" pitchFamily="49" charset="0"/>
              </a:rPr>
              <a:t> – a UTC timestamp in the past - to ask for the value of the state under the specified key at a specific moment in the past</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_flashback-age_</a:t>
            </a:r>
            <a:r>
              <a:rPr lang="en-US" b="0" dirty="0">
                <a:solidFill>
                  <a:srgbClr val="000000"/>
                </a:solidFill>
                <a:effectLst/>
                <a:latin typeface="Consolas" panose="020B0609020204030204" pitchFamily="49" charset="0"/>
              </a:rPr>
              <a:t>– a positive integer - to ask for the value of the state under the specified key at the specified number seconds ago</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_flashback-allow-deleted_</a:t>
            </a:r>
            <a:r>
              <a:rPr lang="en-US" b="0" dirty="0">
                <a:solidFill>
                  <a:srgbClr val="000000"/>
                </a:solidFill>
                <a:effectLst/>
                <a:latin typeface="Consolas" panose="020B0609020204030204" pitchFamily="49" charset="0"/>
              </a:rPr>
              <a:t> – true or false – to indicate whether a value should be returned if the key currently is deleted or expired from the state store</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When the state did not exist at the specified point in time (or generation) or is no longer available from the state store's flashback mechanism, the response is empty (no error) just in the case of a request for state under a key that does not occur.</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response to a get request includes the following meta data parameter when the returned historical state corresponds to a state record that is in the present expired or deleted:</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i="1" dirty="0">
                <a:solidFill>
                  <a:srgbClr val="000000"/>
                </a:solidFill>
                <a:effectLst/>
                <a:latin typeface="Consolas" panose="020B0609020204030204" pitchFamily="49" charset="0"/>
              </a:rPr>
              <a:t>_flashback-deleted_</a:t>
            </a:r>
            <a:r>
              <a:rPr lang="en-US" b="0" dirty="0">
                <a:solidFill>
                  <a:srgbClr val="000000"/>
                </a:solidFill>
                <a:effectLst/>
                <a:latin typeface="Consolas" panose="020B0609020204030204" pitchFamily="49" charset="0"/>
              </a:rPr>
              <a:t> – true or false – to indicate whether the key is deleted or expired from the state store at the present moment</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The implementation leverages the Oracle Database mechanisms of Flashback Query and Flashback Versions Query. No additional setup of the database is required.</a:t>
            </a: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Issue reference</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We strive to have all PR being opened based on an issue, where the problem or feature have been discussed prior to implementation.</a:t>
            </a: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Please reference the issue this PR will close: #</a:t>
            </a:r>
            <a:r>
              <a:rPr lang="en-US" b="0" i="1" dirty="0">
                <a:solidFill>
                  <a:srgbClr val="000000"/>
                </a:solidFill>
                <a:effectLst/>
                <a:latin typeface="Consolas" panose="020B0609020204030204" pitchFamily="49" charset="0"/>
              </a:rPr>
              <a:t>_[issue number]_</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1" dirty="0">
                <a:solidFill>
                  <a:srgbClr val="800000"/>
                </a:solidFill>
                <a:effectLst/>
                <a:latin typeface="Consolas" panose="020B0609020204030204" pitchFamily="49" charset="0"/>
              </a:rPr>
              <a:t>## Checklist</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r>
              <a:rPr lang="en-US" b="0" dirty="0">
                <a:solidFill>
                  <a:srgbClr val="000000"/>
                </a:solidFill>
                <a:effectLst/>
                <a:latin typeface="Consolas" panose="020B0609020204030204" pitchFamily="49" charset="0"/>
              </a:rPr>
              <a:t>Please make sure you've completed the relevant tasks for this PR, out of the following list:</a:t>
            </a:r>
          </a:p>
          <a:p>
            <a:br>
              <a:rPr lang="en-US" b="0" dirty="0">
                <a:solidFill>
                  <a:srgbClr val="000000"/>
                </a:solidFill>
                <a:effectLst/>
                <a:latin typeface="Consolas" panose="020B0609020204030204" pitchFamily="49" charset="0"/>
              </a:rPr>
            </a:br>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X</a:t>
            </a:r>
            <a:r>
              <a:rPr lang="en-US" b="0" dirty="0">
                <a:solidFill>
                  <a:srgbClr val="000000"/>
                </a:solidFill>
                <a:effectLst/>
                <a:latin typeface="Consolas" panose="020B0609020204030204" pitchFamily="49" charset="0"/>
              </a:rPr>
              <a:t>] Code compiles correctly</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a:t>
            </a:r>
            <a:r>
              <a:rPr lang="en-US" b="0" dirty="0">
                <a:solidFill>
                  <a:srgbClr val="A31515"/>
                </a:solidFill>
                <a:effectLst/>
                <a:latin typeface="Consolas" panose="020B0609020204030204" pitchFamily="49" charset="0"/>
              </a:rPr>
              <a:t>X</a:t>
            </a:r>
            <a:r>
              <a:rPr lang="en-US" b="0" dirty="0">
                <a:solidFill>
                  <a:srgbClr val="000000"/>
                </a:solidFill>
                <a:effectLst/>
                <a:latin typeface="Consolas" panose="020B0609020204030204" pitchFamily="49" charset="0"/>
              </a:rPr>
              <a:t>] Created/updated tests</a:t>
            </a:r>
          </a:p>
          <a:p>
            <a:r>
              <a:rPr lang="en-US" b="0" dirty="0">
                <a:solidFill>
                  <a:srgbClr val="0451A5"/>
                </a:solidFill>
                <a:effectLst/>
                <a:latin typeface="Consolas" panose="020B0609020204030204" pitchFamily="49" charset="0"/>
              </a:rPr>
              <a:t>*</a:t>
            </a:r>
            <a:r>
              <a:rPr lang="en-US" b="0" dirty="0">
                <a:solidFill>
                  <a:srgbClr val="000000"/>
                </a:solidFill>
                <a:effectLst/>
                <a:latin typeface="Consolas" panose="020B0609020204030204" pitchFamily="49" charset="0"/>
              </a:rPr>
              <a:t> [ ] Extended the documentation / Created issue in the https://github.com/dapr/docs/ repo: </a:t>
            </a:r>
            <a:r>
              <a:rPr lang="en-US" b="0" dirty="0" err="1">
                <a:solidFill>
                  <a:srgbClr val="000000"/>
                </a:solidFill>
                <a:effectLst/>
                <a:latin typeface="Consolas" panose="020B0609020204030204" pitchFamily="49" charset="0"/>
              </a:rPr>
              <a:t>dapr</a:t>
            </a:r>
            <a:r>
              <a:rPr lang="en-US" b="0" dirty="0">
                <a:solidFill>
                  <a:srgbClr val="000000"/>
                </a:solidFill>
                <a:effectLst/>
                <a:latin typeface="Consolas" panose="020B0609020204030204" pitchFamily="49" charset="0"/>
              </a:rPr>
              <a:t>/docs#</a:t>
            </a:r>
            <a:r>
              <a:rPr lang="en-US" b="0" i="1" dirty="0">
                <a:solidFill>
                  <a:srgbClr val="000000"/>
                </a:solidFill>
                <a:effectLst/>
                <a:latin typeface="Consolas" panose="020B0609020204030204" pitchFamily="49" charset="0"/>
              </a:rPr>
              <a:t>_[issue number]_</a:t>
            </a:r>
            <a:endParaRPr lang="en-US" b="0" dirty="0">
              <a:solidFill>
                <a:srgbClr val="000000"/>
              </a:solidFill>
              <a:effectLst/>
              <a:latin typeface="Consolas" panose="020B0609020204030204" pitchFamily="49" charset="0"/>
            </a:endParaRPr>
          </a:p>
          <a:p>
            <a:br>
              <a:rPr lang="en-US" b="0" dirty="0">
                <a:solidFill>
                  <a:srgbClr val="000000"/>
                </a:solidFill>
                <a:effectLst/>
                <a:latin typeface="Consolas" panose="020B0609020204030204" pitchFamily="49" charset="0"/>
              </a:rPr>
            </a:br>
            <a:br>
              <a:rPr lang="en-US" b="0" dirty="0">
                <a:solidFill>
                  <a:srgbClr val="000000"/>
                </a:solidFill>
                <a:effectLst/>
                <a:latin typeface="Consolas" panose="020B0609020204030204" pitchFamily="49" charset="0"/>
              </a:rPr>
            </a:br>
            <a:endParaRPr lang="en-US" b="0" dirty="0">
              <a:solidFill>
                <a:srgbClr val="000000"/>
              </a:solidFill>
              <a:effectLst/>
              <a:latin typeface="Consolas" panose="020B0609020204030204" pitchFamily="49" charset="0"/>
            </a:endParaRPr>
          </a:p>
          <a:p>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85</a:t>
            </a:fld>
            <a:endParaRPr lang="nl-NL"/>
          </a:p>
        </p:txBody>
      </p:sp>
    </p:spTree>
    <p:extLst>
      <p:ext uri="{BB962C8B-B14F-4D97-AF65-F5344CB8AC3E}">
        <p14:creationId xmlns:p14="http://schemas.microsoft.com/office/powerpoint/2010/main" val="386240889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https://stackoverflow.com/questions/9153598/how-do-i-fetch-a-branch-on-someone-elses-fork-on-github</a:t>
            </a:r>
          </a:p>
        </p:txBody>
      </p:sp>
      <p:sp>
        <p:nvSpPr>
          <p:cNvPr id="4" name="Slide Number Placeholder 3"/>
          <p:cNvSpPr>
            <a:spLocks noGrp="1"/>
          </p:cNvSpPr>
          <p:nvPr>
            <p:ph type="sldNum" sz="quarter" idx="5"/>
          </p:nvPr>
        </p:nvSpPr>
        <p:spPr/>
        <p:txBody>
          <a:bodyPr/>
          <a:lstStyle/>
          <a:p>
            <a:fld id="{CDFB967C-E8DF-AF4B-9B57-A68D256EEC90}" type="slidenum">
              <a:rPr lang="nl-NL" smtClean="0"/>
              <a:t>87</a:t>
            </a:fld>
            <a:endParaRPr lang="nl-NL"/>
          </a:p>
        </p:txBody>
      </p:sp>
    </p:spTree>
    <p:extLst>
      <p:ext uri="{BB962C8B-B14F-4D97-AF65-F5344CB8AC3E}">
        <p14:creationId xmlns:p14="http://schemas.microsoft.com/office/powerpoint/2010/main" val="32116154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https://stackoverflow.com/questions/9153598/how-do-i-fetch-a-branch-on-someone-elses-fork-on-github</a:t>
            </a:r>
          </a:p>
        </p:txBody>
      </p:sp>
      <p:sp>
        <p:nvSpPr>
          <p:cNvPr id="4" name="Slide Number Placeholder 3"/>
          <p:cNvSpPr>
            <a:spLocks noGrp="1"/>
          </p:cNvSpPr>
          <p:nvPr>
            <p:ph type="sldNum" sz="quarter" idx="5"/>
          </p:nvPr>
        </p:nvSpPr>
        <p:spPr/>
        <p:txBody>
          <a:bodyPr/>
          <a:lstStyle/>
          <a:p>
            <a:fld id="{CDFB967C-E8DF-AF4B-9B57-A68D256EEC90}" type="slidenum">
              <a:rPr lang="nl-NL" smtClean="0"/>
              <a:t>88</a:t>
            </a:fld>
            <a:endParaRPr lang="nl-NL"/>
          </a:p>
        </p:txBody>
      </p:sp>
    </p:spTree>
    <p:extLst>
      <p:ext uri="{BB962C8B-B14F-4D97-AF65-F5344CB8AC3E}">
        <p14:creationId xmlns:p14="http://schemas.microsoft.com/office/powerpoint/2010/main" val="31424538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https://web.yammer.com/main/threads/eyJfdHlwZSI6IlRocmVhZCIsImlkIjoiMTYwMTE5MjgyNTQyMTgyNCJ9</a:t>
            </a:r>
          </a:p>
        </p:txBody>
      </p:sp>
      <p:sp>
        <p:nvSpPr>
          <p:cNvPr id="4" name="Slide Number Placeholder 3"/>
          <p:cNvSpPr>
            <a:spLocks noGrp="1"/>
          </p:cNvSpPr>
          <p:nvPr>
            <p:ph type="sldNum" sz="quarter" idx="5"/>
          </p:nvPr>
        </p:nvSpPr>
        <p:spPr/>
        <p:txBody>
          <a:bodyPr/>
          <a:lstStyle/>
          <a:p>
            <a:fld id="{CDFB967C-E8DF-AF4B-9B57-A68D256EEC90}" type="slidenum">
              <a:rPr lang="nl-NL" smtClean="0"/>
              <a:t>91</a:t>
            </a:fld>
            <a:endParaRPr lang="nl-NL"/>
          </a:p>
        </p:txBody>
      </p:sp>
    </p:spTree>
    <p:extLst>
      <p:ext uri="{BB962C8B-B14F-4D97-AF65-F5344CB8AC3E}">
        <p14:creationId xmlns:p14="http://schemas.microsoft.com/office/powerpoint/2010/main" val="40031448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https://en.wikipedia.org/wiki/Ubuntu</a:t>
            </a:r>
          </a:p>
          <a:p>
            <a:r>
              <a:rPr lang="en-US" b="0" i="0" dirty="0">
                <a:solidFill>
                  <a:srgbClr val="202122"/>
                </a:solidFill>
                <a:effectLst/>
                <a:latin typeface="Arial" panose="020B0604020202020204" pitchFamily="34" charset="0"/>
              </a:rPr>
              <a:t>Ubuntu is named after the </a:t>
            </a:r>
            <a:r>
              <a:rPr lang="en-US" b="0" i="0" u="none" strike="noStrike" dirty="0">
                <a:solidFill>
                  <a:srgbClr val="0645AD"/>
                </a:solidFill>
                <a:effectLst/>
                <a:latin typeface="Arial" panose="020B0604020202020204" pitchFamily="34" charset="0"/>
                <a:hlinkClick r:id="rId3" tooltip="Nguni people"/>
              </a:rPr>
              <a:t>Nguni</a:t>
            </a:r>
            <a:r>
              <a:rPr lang="en-US" b="0" i="0" dirty="0">
                <a:solidFill>
                  <a:srgbClr val="202122"/>
                </a:solidFill>
                <a:effectLst/>
                <a:latin typeface="Arial" panose="020B0604020202020204" pitchFamily="34" charset="0"/>
              </a:rPr>
              <a:t> philosophy of </a:t>
            </a:r>
            <a:r>
              <a:rPr lang="en-US" b="0" i="1" u="none" strike="noStrike" dirty="0">
                <a:solidFill>
                  <a:srgbClr val="0645AD"/>
                </a:solidFill>
                <a:effectLst/>
                <a:latin typeface="Arial" panose="020B0604020202020204" pitchFamily="34" charset="0"/>
                <a:hlinkClick r:id="rId4" tooltip="Ubuntu philosophy"/>
              </a:rPr>
              <a:t>ubuntu</a:t>
            </a:r>
            <a:r>
              <a:rPr lang="en-US" b="0" i="0" dirty="0">
                <a:solidFill>
                  <a:srgbClr val="202122"/>
                </a:solidFill>
                <a:effectLst/>
                <a:latin typeface="Arial" panose="020B0604020202020204" pitchFamily="34" charset="0"/>
              </a:rPr>
              <a:t>, which Canonical indicates means "humanity to others" with a connotation of "I am what I am because of who we all are".</a:t>
            </a:r>
            <a:r>
              <a:rPr lang="en-US" b="0" i="0" u="none" strike="noStrike" baseline="30000" dirty="0">
                <a:solidFill>
                  <a:srgbClr val="0645AD"/>
                </a:solidFill>
                <a:effectLst/>
                <a:latin typeface="Arial" panose="020B0604020202020204" pitchFamily="34" charset="0"/>
                <a:hlinkClick r:id="rId5"/>
              </a:rPr>
              <a:t>[7]</a:t>
            </a:r>
            <a:endParaRPr lang="en-US" dirty="0"/>
          </a:p>
        </p:txBody>
      </p:sp>
      <p:sp>
        <p:nvSpPr>
          <p:cNvPr id="4" name="Slide Number Placeholder 3"/>
          <p:cNvSpPr>
            <a:spLocks noGrp="1"/>
          </p:cNvSpPr>
          <p:nvPr>
            <p:ph type="sldNum" sz="quarter" idx="5"/>
          </p:nvPr>
        </p:nvSpPr>
        <p:spPr/>
        <p:txBody>
          <a:bodyPr/>
          <a:lstStyle/>
          <a:p>
            <a:fld id="{CDFB967C-E8DF-AF4B-9B57-A68D256EEC90}" type="slidenum">
              <a:rPr lang="nl-NL" smtClean="0"/>
              <a:t>2</a:t>
            </a:fld>
            <a:endParaRPr lang="nl-NL"/>
          </a:p>
        </p:txBody>
      </p:sp>
    </p:spTree>
    <p:extLst>
      <p:ext uri="{BB962C8B-B14F-4D97-AF65-F5344CB8AC3E}">
        <p14:creationId xmlns:p14="http://schemas.microsoft.com/office/powerpoint/2010/main" val="173023562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04294186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797706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03404157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273084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D8F63B65-3DAB-4BC6-BF8B-CCBC4CF41C74}"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97678021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https://github.com/dapr/components-contrib/issues/1400</a:t>
            </a:r>
          </a:p>
        </p:txBody>
      </p:sp>
      <p:sp>
        <p:nvSpPr>
          <p:cNvPr id="4" name="Slide Number Placeholder 3"/>
          <p:cNvSpPr>
            <a:spLocks noGrp="1"/>
          </p:cNvSpPr>
          <p:nvPr>
            <p:ph type="sldNum" sz="quarter" idx="5"/>
          </p:nvPr>
        </p:nvSpPr>
        <p:spPr/>
        <p:txBody>
          <a:bodyPr/>
          <a:lstStyle/>
          <a:p>
            <a:fld id="{CDFB967C-E8DF-AF4B-9B57-A68D256EEC90}" type="slidenum">
              <a:rPr lang="nl-NL" smtClean="0"/>
              <a:t>27</a:t>
            </a:fld>
            <a:endParaRPr lang="nl-NL"/>
          </a:p>
        </p:txBody>
      </p:sp>
    </p:spTree>
    <p:extLst>
      <p:ext uri="{BB962C8B-B14F-4D97-AF65-F5344CB8AC3E}">
        <p14:creationId xmlns:p14="http://schemas.microsoft.com/office/powerpoint/2010/main" val="179511634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https://docs.dapr.io/reference/components-reference/supported-state-stores/#oracle-cloud-infrastructure-oci</a:t>
            </a:r>
          </a:p>
        </p:txBody>
      </p:sp>
      <p:sp>
        <p:nvSpPr>
          <p:cNvPr id="4" name="Slide Number Placeholder 3"/>
          <p:cNvSpPr>
            <a:spLocks noGrp="1"/>
          </p:cNvSpPr>
          <p:nvPr>
            <p:ph type="sldNum" sz="quarter" idx="5"/>
          </p:nvPr>
        </p:nvSpPr>
        <p:spPr/>
        <p:txBody>
          <a:bodyPr/>
          <a:lstStyle/>
          <a:p>
            <a:fld id="{CDFB967C-E8DF-AF4B-9B57-A68D256EEC90}" type="slidenum">
              <a:rPr lang="nl-NL" smtClean="0"/>
              <a:t>56</a:t>
            </a:fld>
            <a:endParaRPr lang="nl-NL"/>
          </a:p>
        </p:txBody>
      </p:sp>
    </p:spTree>
    <p:extLst>
      <p:ext uri="{BB962C8B-B14F-4D97-AF65-F5344CB8AC3E}">
        <p14:creationId xmlns:p14="http://schemas.microsoft.com/office/powerpoint/2010/main" val="186886871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7.sv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Master" Target="../slideMasters/slideMaster2.xml"/><Relationship Id="rId5" Type="http://schemas.openxmlformats.org/officeDocument/2006/relationships/image" Target="../media/image24.jpeg"/><Relationship Id="rId4" Type="http://schemas.openxmlformats.org/officeDocument/2006/relationships/image" Target="../media/image23.jpe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6" Type="http://schemas.openxmlformats.org/officeDocument/2006/relationships/image" Target="../media/image25.jpeg"/><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4" Type="http://schemas.openxmlformats.org/officeDocument/2006/relationships/image" Target="../media/image14.jpeg"/></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8.jpeg"/><Relationship Id="rId1" Type="http://schemas.openxmlformats.org/officeDocument/2006/relationships/slideMaster" Target="../slideMasters/slideMaster2.xml"/><Relationship Id="rId5" Type="http://schemas.openxmlformats.org/officeDocument/2006/relationships/image" Target="../media/image15.jpeg"/><Relationship Id="rId4" Type="http://schemas.openxmlformats.org/officeDocument/2006/relationships/image" Target="../media/image14.jpeg"/></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Master" Target="../slideMasters/slideMaster2.xml"/><Relationship Id="rId6" Type="http://schemas.openxmlformats.org/officeDocument/2006/relationships/image" Target="../media/image30.jpeg"/><Relationship Id="rId5" Type="http://schemas.openxmlformats.org/officeDocument/2006/relationships/image" Target="../media/image29.jpeg"/><Relationship Id="rId4" Type="http://schemas.openxmlformats.org/officeDocument/2006/relationships/image" Target="../media/image28.jpe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Start 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Tree>
    <p:extLst>
      <p:ext uri="{BB962C8B-B14F-4D97-AF65-F5344CB8AC3E}">
        <p14:creationId xmlns:p14="http://schemas.microsoft.com/office/powerpoint/2010/main" val="7534561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Quote met foto">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9"/>
            <a:ext cx="7703999" cy="1944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How and Why participate in an Open Source Project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sp>
        <p:nvSpPr>
          <p:cNvPr id="9" name="Picture Placeholder 2"/>
          <p:cNvSpPr>
            <a:spLocks noGrp="1" noChangeAspect="1"/>
          </p:cNvSpPr>
          <p:nvPr>
            <p:ph type="pic" idx="1" hasCustomPrompt="1"/>
          </p:nvPr>
        </p:nvSpPr>
        <p:spPr>
          <a:xfrm>
            <a:off x="6912000" y="3096038"/>
            <a:ext cx="1512000" cy="1512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nl-NL" noProof="0" dirty="0"/>
              <a:t>Foto</a:t>
            </a:r>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fbeelding met tekst">
    <p:spTree>
      <p:nvGrpSpPr>
        <p:cNvPr id="1" name=""/>
        <p:cNvGrpSpPr/>
        <p:nvPr/>
      </p:nvGrpSpPr>
      <p:grpSpPr>
        <a:xfrm>
          <a:off x="0" y="0"/>
          <a:ext cx="0" cy="0"/>
          <a:chOff x="0" y="0"/>
          <a:chExt cx="0" cy="0"/>
        </a:xfrm>
      </p:grpSpPr>
      <p:sp>
        <p:nvSpPr>
          <p:cNvPr id="9" name="Rectangle 8"/>
          <p:cNvSpPr/>
          <p:nvPr userDrawn="1"/>
        </p:nvSpPr>
        <p:spPr>
          <a:xfrm>
            <a:off x="0" y="810000"/>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extLst>
      <p:ext uri="{BB962C8B-B14F-4D97-AF65-F5344CB8AC3E}">
        <p14:creationId xmlns:p14="http://schemas.microsoft.com/office/powerpoint/2010/main" val="95815533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Grafiek met tekst">
    <p:spTree>
      <p:nvGrpSpPr>
        <p:cNvPr id="1" name=""/>
        <p:cNvGrpSpPr/>
        <p:nvPr/>
      </p:nvGrpSpPr>
      <p:grpSpPr>
        <a:xfrm>
          <a:off x="0" y="0"/>
          <a:ext cx="0" cy="0"/>
          <a:chOff x="0" y="0"/>
          <a:chExt cx="0" cy="0"/>
        </a:xfrm>
      </p:grpSpPr>
      <p:sp>
        <p:nvSpPr>
          <p:cNvPr id="10" name="Rectangle 9"/>
          <p:cNvSpPr/>
          <p:nvPr userDrawn="1"/>
        </p:nvSpPr>
        <p:spPr>
          <a:xfrm>
            <a:off x="4644000" y="810000"/>
            <a:ext cx="4500000" cy="3510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9" name="Rectangle 8"/>
          <p:cNvSpPr/>
          <p:nvPr userDrawn="1"/>
        </p:nvSpPr>
        <p:spPr>
          <a:xfrm>
            <a:off x="0" y="810000"/>
            <a:ext cx="46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20000" y="900001"/>
            <a:ext cx="3744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4644000" y="810001"/>
            <a:ext cx="4500000" cy="3510000"/>
          </a:xfrm>
          <a:no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ekst met afbeelding">
    <p:spTree>
      <p:nvGrpSpPr>
        <p:cNvPr id="1" name=""/>
        <p:cNvGrpSpPr/>
        <p:nvPr/>
      </p:nvGrpSpPr>
      <p:grpSpPr>
        <a:xfrm>
          <a:off x="0" y="0"/>
          <a:ext cx="0" cy="0"/>
          <a:chOff x="0" y="0"/>
          <a:chExt cx="0" cy="0"/>
        </a:xfrm>
      </p:grpSpPr>
      <p:sp>
        <p:nvSpPr>
          <p:cNvPr id="9" name="Rectangle 8"/>
          <p:cNvSpPr/>
          <p:nvPr userDrawn="1"/>
        </p:nvSpPr>
        <p:spPr>
          <a:xfrm>
            <a:off x="0" y="812798"/>
            <a:ext cx="9144000" cy="3510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a:solidFill>
                <a:schemeClr val="bg1"/>
              </a:solidFill>
            </a:endParaRPr>
          </a:p>
        </p:txBody>
      </p:sp>
      <p:sp>
        <p:nvSpPr>
          <p:cNvPr id="2"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3" name="Content Placeholder 2"/>
          <p:cNvSpPr>
            <a:spLocks noGrp="1"/>
          </p:cNvSpPr>
          <p:nvPr>
            <p:ph idx="1"/>
          </p:nvPr>
        </p:nvSpPr>
        <p:spPr>
          <a:xfrm>
            <a:off x="719998" y="900001"/>
            <a:ext cx="5940000" cy="3401999"/>
          </a:xfrm>
        </p:spPr>
        <p:txBody>
          <a:bodyPr/>
          <a:lstStyle>
            <a:lvl1pPr>
              <a:defRPr sz="1500">
                <a:solidFill>
                  <a:schemeClr val="bg1"/>
                </a:solidFill>
              </a:defRPr>
            </a:lvl1pPr>
            <a:lvl2pPr>
              <a:defRPr sz="1500">
                <a:solidFill>
                  <a:schemeClr val="bg1"/>
                </a:solidFill>
              </a:defRPr>
            </a:lvl2pPr>
            <a:lvl3pPr>
              <a:defRPr sz="1500">
                <a:solidFill>
                  <a:schemeClr val="bg1"/>
                </a:solidFill>
              </a:defRPr>
            </a:lvl3pPr>
            <a:lvl4pPr>
              <a:defRPr sz="1500">
                <a:solidFill>
                  <a:schemeClr val="bg1"/>
                </a:solidFill>
              </a:defRPr>
            </a:lvl4pPr>
            <a:lvl5pPr>
              <a:defRPr sz="1500">
                <a:solidFill>
                  <a:schemeClr val="bg1"/>
                </a:solidFill>
              </a:defRPr>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Picture Placeholder 2"/>
          <p:cNvSpPr>
            <a:spLocks noGrp="1"/>
          </p:cNvSpPr>
          <p:nvPr>
            <p:ph type="pic" idx="13"/>
          </p:nvPr>
        </p:nvSpPr>
        <p:spPr>
          <a:xfrm>
            <a:off x="6840000" y="810001"/>
            <a:ext cx="2304000" cy="3510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Afbeelding met Titel">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endParaRPr lang="nl-NL"/>
          </a:p>
        </p:txBody>
      </p:sp>
      <p:sp>
        <p:nvSpPr>
          <p:cNvPr id="3" name="Footer Placeholder 2"/>
          <p:cNvSpPr>
            <a:spLocks noGrp="1"/>
          </p:cNvSpPr>
          <p:nvPr>
            <p:ph type="ftr" sz="quarter" idx="11"/>
          </p:nvPr>
        </p:nvSpPr>
        <p:spPr/>
        <p:txBody>
          <a:bodyPr/>
          <a:lstStyle/>
          <a:p>
            <a:r>
              <a:rPr lang="en-US"/>
              <a:t>How and Why participate in an Open Source Project</a:t>
            </a:r>
            <a:endParaRPr lang="nl-NL"/>
          </a:p>
        </p:txBody>
      </p:sp>
      <p:sp>
        <p:nvSpPr>
          <p:cNvPr id="4" name="Slide Number Placeholder 3"/>
          <p:cNvSpPr>
            <a:spLocks noGrp="1"/>
          </p:cNvSpPr>
          <p:nvPr>
            <p:ph type="sldNum" sz="quarter" idx="12"/>
          </p:nvPr>
        </p:nvSpPr>
        <p:spPr/>
        <p:txBody>
          <a:bodyPr/>
          <a:lstStyle/>
          <a:p>
            <a:fld id="{14F1411D-0280-154F-AEAC-4C20B7AA46B2}" type="slidenum">
              <a:rPr lang="nl-NL" smtClean="0"/>
              <a:t>‹#›</a:t>
            </a:fld>
            <a:endParaRPr lang="nl-NL"/>
          </a:p>
        </p:txBody>
      </p:sp>
      <p:sp>
        <p:nvSpPr>
          <p:cNvPr id="5"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7" name="Picture Placeholder 2"/>
          <p:cNvSpPr>
            <a:spLocks noGrp="1" noChangeAspect="1"/>
          </p:cNvSpPr>
          <p:nvPr>
            <p:ph type="pic" idx="13"/>
          </p:nvPr>
        </p:nvSpPr>
        <p:spPr>
          <a:xfrm>
            <a:off x="0" y="810001"/>
            <a:ext cx="9144000" cy="3510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7D75A2-C6C9-479A-A3AA-E2A04991F1B9}"/>
              </a:ext>
            </a:extLst>
          </p:cNvPr>
          <p:cNvSpPr>
            <a:spLocks noGrp="1"/>
          </p:cNvSpPr>
          <p:nvPr>
            <p:ph type="dt" sz="half" idx="10"/>
          </p:nvPr>
        </p:nvSpPr>
        <p:spPr/>
        <p:txBody>
          <a:bodyPr/>
          <a:lstStyle/>
          <a:p>
            <a:endParaRPr lang="en-NL"/>
          </a:p>
        </p:txBody>
      </p:sp>
      <p:sp>
        <p:nvSpPr>
          <p:cNvPr id="3" name="Footer Placeholder 2">
            <a:extLst>
              <a:ext uri="{FF2B5EF4-FFF2-40B4-BE49-F238E27FC236}">
                <a16:creationId xmlns:a16="http://schemas.microsoft.com/office/drawing/2014/main" id="{D9A86DA8-ACF6-4155-B8EB-60FBE790BC4B}"/>
              </a:ext>
            </a:extLst>
          </p:cNvPr>
          <p:cNvSpPr>
            <a:spLocks noGrp="1"/>
          </p:cNvSpPr>
          <p:nvPr>
            <p:ph type="ftr" sz="quarter" idx="11"/>
          </p:nvPr>
        </p:nvSpPr>
        <p:spPr/>
        <p:txBody>
          <a:bodyPr/>
          <a:lstStyle/>
          <a:p>
            <a:r>
              <a:rPr lang="en-US"/>
              <a:t>How and Why participate in an Open Source Project</a:t>
            </a:r>
            <a:endParaRPr lang="en-NL"/>
          </a:p>
        </p:txBody>
      </p:sp>
      <p:sp>
        <p:nvSpPr>
          <p:cNvPr id="4" name="Slide Number Placeholder 3">
            <a:extLst>
              <a:ext uri="{FF2B5EF4-FFF2-40B4-BE49-F238E27FC236}">
                <a16:creationId xmlns:a16="http://schemas.microsoft.com/office/drawing/2014/main" id="{396E44C1-039F-4C6F-9176-C3BFB653CFBC}"/>
              </a:ext>
            </a:extLst>
          </p:cNvPr>
          <p:cNvSpPr>
            <a:spLocks noGrp="1"/>
          </p:cNvSpPr>
          <p:nvPr>
            <p:ph type="sldNum" sz="quarter" idx="12"/>
          </p:nvPr>
        </p:nvSpPr>
        <p:spPr/>
        <p:txBody>
          <a:bodyPr/>
          <a:lstStyle/>
          <a:p>
            <a:fld id="{A0A210C2-EBF9-455F-B37E-B1E49D4194C5}" type="slidenum">
              <a:rPr lang="en-NL" smtClean="0"/>
              <a:t>‹#›</a:t>
            </a:fld>
            <a:endParaRPr lang="en-NL"/>
          </a:p>
        </p:txBody>
      </p:sp>
    </p:spTree>
    <p:extLst>
      <p:ext uri="{BB962C8B-B14F-4D97-AF65-F5344CB8AC3E}">
        <p14:creationId xmlns:p14="http://schemas.microsoft.com/office/powerpoint/2010/main" val="14414784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Slide">
    <p:bg>
      <p:bgRef idx="1001">
        <a:schemeClr val="bg1"/>
      </p:bgRef>
    </p:bg>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438150" y="2234833"/>
            <a:ext cx="4000500" cy="415499"/>
          </a:xfrm>
          <a:noFill/>
        </p:spPr>
        <p:txBody>
          <a:bodyPr wrap="square" lIns="0" tIns="0" rIns="0" bIns="0" anchor="b" anchorCtr="0">
            <a:spAutoFit/>
          </a:bodyPr>
          <a:lstStyle>
            <a:lvl1pPr>
              <a:defRPr sz="2700" spc="-38" baseline="0">
                <a:solidFill>
                  <a:srgbClr val="202192"/>
                </a:solidFill>
                <a:latin typeface="+mj-lt"/>
                <a:cs typeface="Segoe UI" panose="020B0502040204020203" pitchFamily="34" charset="0"/>
              </a:defRPr>
            </a:lvl1pPr>
          </a:lstStyle>
          <a:p>
            <a:r>
              <a:rPr lang="en-US"/>
              <a:t>Presentation title </a:t>
            </a:r>
          </a:p>
        </p:txBody>
      </p:sp>
      <p:sp>
        <p:nvSpPr>
          <p:cNvPr id="5" name="Text Placeholder 4"/>
          <p:cNvSpPr>
            <a:spLocks noGrp="1"/>
          </p:cNvSpPr>
          <p:nvPr>
            <p:ph type="body" sz="quarter" idx="12" hasCustomPrompt="1"/>
          </p:nvPr>
        </p:nvSpPr>
        <p:spPr>
          <a:xfrm>
            <a:off x="438150" y="2971800"/>
            <a:ext cx="4000500" cy="253916"/>
          </a:xfrm>
          <a:noFill/>
        </p:spPr>
        <p:txBody>
          <a:bodyPr wrap="square" lIns="0" tIns="0" rIns="0" bIns="0">
            <a:spAutoFit/>
          </a:bodyPr>
          <a:lstStyle>
            <a:lvl1pPr marL="0" indent="0">
              <a:spcBef>
                <a:spcPts val="0"/>
              </a:spcBef>
              <a:buNone/>
              <a:defRPr sz="1650" spc="0" baseline="0">
                <a:solidFill>
                  <a:schemeClr val="tx1"/>
                </a:solidFill>
                <a:latin typeface="+mn-lt"/>
                <a:cs typeface="Segoe UI" panose="020B0502040204020203" pitchFamily="34" charset="0"/>
              </a:defRPr>
            </a:lvl1pPr>
          </a:lstStyle>
          <a:p>
            <a:pPr lvl="0"/>
            <a:r>
              <a:rPr lang="en-US"/>
              <a:t>Speaker name or subtitle text</a:t>
            </a:r>
          </a:p>
        </p:txBody>
      </p:sp>
      <p:sp>
        <p:nvSpPr>
          <p:cNvPr id="12" name="Freeform: Shape 11">
            <a:extLst>
              <a:ext uri="{FF2B5EF4-FFF2-40B4-BE49-F238E27FC236}">
                <a16:creationId xmlns:a16="http://schemas.microsoft.com/office/drawing/2014/main" id="{B714BAC9-2542-4822-9C55-4B2E039BBE54}"/>
              </a:ext>
            </a:extLst>
          </p:cNvPr>
          <p:cNvSpPr/>
          <p:nvPr/>
        </p:nvSpPr>
        <p:spPr>
          <a:xfrm>
            <a:off x="1247956" y="37889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59" name="Freeform: Shape 58">
            <a:extLst>
              <a:ext uri="{FF2B5EF4-FFF2-40B4-BE49-F238E27FC236}">
                <a16:creationId xmlns:a16="http://schemas.microsoft.com/office/drawing/2014/main" id="{145D3C42-C92E-4E83-B2FA-8207925EE200}"/>
              </a:ext>
            </a:extLst>
          </p:cNvPr>
          <p:cNvSpPr/>
          <p:nvPr userDrawn="1"/>
        </p:nvSpPr>
        <p:spPr>
          <a:xfrm>
            <a:off x="211302" y="1"/>
            <a:ext cx="640613" cy="477002"/>
          </a:xfrm>
          <a:custGeom>
            <a:avLst/>
            <a:gdLst>
              <a:gd name="connsiteX0" fmla="*/ 0 w 854151"/>
              <a:gd name="connsiteY0" fmla="*/ 0 h 636003"/>
              <a:gd name="connsiteX1" fmla="*/ 854151 w 854151"/>
              <a:gd name="connsiteY1" fmla="*/ 0 h 636003"/>
              <a:gd name="connsiteX2" fmla="*/ 850611 w 854151"/>
              <a:gd name="connsiteY2" fmla="*/ 424698 h 636003"/>
              <a:gd name="connsiteX3" fmla="*/ 427625 w 854151"/>
              <a:gd name="connsiteY3" fmla="*/ 636003 h 636003"/>
              <a:gd name="connsiteX4" fmla="*/ 0 w 854151"/>
              <a:gd name="connsiteY4" fmla="*/ 419682 h 6360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151" h="636003">
                <a:moveTo>
                  <a:pt x="0" y="0"/>
                </a:moveTo>
                <a:lnTo>
                  <a:pt x="854151" y="0"/>
                </a:lnTo>
                <a:lnTo>
                  <a:pt x="850611" y="424698"/>
                </a:lnTo>
                <a:lnTo>
                  <a:pt x="427625" y="636003"/>
                </a:lnTo>
                <a:lnTo>
                  <a:pt x="0" y="419682"/>
                </a:lnTo>
                <a:close/>
              </a:path>
            </a:pathLst>
          </a:custGeom>
          <a:solidFill>
            <a:srgbClr val="B6C5EE"/>
          </a:solidFill>
          <a:ln w="6218" cap="flat">
            <a:noFill/>
            <a:prstDash val="solid"/>
            <a:miter/>
          </a:ln>
        </p:spPr>
        <p:txBody>
          <a:bodyPr rtlCol="0" anchor="ctr"/>
          <a:lstStyle/>
          <a:p>
            <a:endParaRPr lang="en-US" sz="1013"/>
          </a:p>
        </p:txBody>
      </p:sp>
      <p:sp>
        <p:nvSpPr>
          <p:cNvPr id="18" name="Freeform: Shape 17">
            <a:extLst>
              <a:ext uri="{FF2B5EF4-FFF2-40B4-BE49-F238E27FC236}">
                <a16:creationId xmlns:a16="http://schemas.microsoft.com/office/drawing/2014/main" id="{5E312C0C-F49B-4AFD-87E0-1586D6EF8AE5}"/>
              </a:ext>
            </a:extLst>
          </p:cNvPr>
          <p:cNvSpPr/>
          <p:nvPr/>
        </p:nvSpPr>
        <p:spPr>
          <a:xfrm>
            <a:off x="544697"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19" name="Freeform: Shape 18">
            <a:extLst>
              <a:ext uri="{FF2B5EF4-FFF2-40B4-BE49-F238E27FC236}">
                <a16:creationId xmlns:a16="http://schemas.microsoft.com/office/drawing/2014/main" id="{4A67BE46-C6B4-4D7A-93AA-93A654A23CCD}"/>
              </a:ext>
            </a:extLst>
          </p:cNvPr>
          <p:cNvSpPr/>
          <p:nvPr userDrawn="1"/>
        </p:nvSpPr>
        <p:spPr>
          <a:xfrm>
            <a:off x="1598768"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0" name="Freeform: Shape 19">
            <a:extLst>
              <a:ext uri="{FF2B5EF4-FFF2-40B4-BE49-F238E27FC236}">
                <a16:creationId xmlns:a16="http://schemas.microsoft.com/office/drawing/2014/main" id="{9E23EEB3-5394-4252-89D2-91778768A382}"/>
              </a:ext>
            </a:extLst>
          </p:cNvPr>
          <p:cNvSpPr/>
          <p:nvPr userDrawn="1"/>
        </p:nvSpPr>
        <p:spPr>
          <a:xfrm>
            <a:off x="2295677"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1" name="Freeform: Shape 20">
            <a:extLst>
              <a:ext uri="{FF2B5EF4-FFF2-40B4-BE49-F238E27FC236}">
                <a16:creationId xmlns:a16="http://schemas.microsoft.com/office/drawing/2014/main" id="{7F9E826C-2249-4ED5-9A53-05929318E1F3}"/>
              </a:ext>
            </a:extLst>
          </p:cNvPr>
          <p:cNvSpPr/>
          <p:nvPr userDrawn="1"/>
        </p:nvSpPr>
        <p:spPr>
          <a:xfrm>
            <a:off x="2652840" y="385247"/>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2" name="Freeform: Shape 21">
            <a:extLst>
              <a:ext uri="{FF2B5EF4-FFF2-40B4-BE49-F238E27FC236}">
                <a16:creationId xmlns:a16="http://schemas.microsoft.com/office/drawing/2014/main" id="{7EB4BC3D-E96B-4F9D-A0AA-9D5F5414A6AE}"/>
              </a:ext>
            </a:extLst>
          </p:cNvPr>
          <p:cNvSpPr/>
          <p:nvPr userDrawn="1"/>
        </p:nvSpPr>
        <p:spPr>
          <a:xfrm>
            <a:off x="3349749"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2" name="Freeform: Shape 71">
            <a:extLst>
              <a:ext uri="{FF2B5EF4-FFF2-40B4-BE49-F238E27FC236}">
                <a16:creationId xmlns:a16="http://schemas.microsoft.com/office/drawing/2014/main" id="{5AF89D7F-023D-4E17-B749-5822862CB75E}"/>
              </a:ext>
            </a:extLst>
          </p:cNvPr>
          <p:cNvSpPr/>
          <p:nvPr userDrawn="1"/>
        </p:nvSpPr>
        <p:spPr>
          <a:xfrm>
            <a:off x="3001296" y="3450"/>
            <a:ext cx="640849" cy="505304"/>
          </a:xfrm>
          <a:custGeom>
            <a:avLst/>
            <a:gdLst>
              <a:gd name="connsiteX0" fmla="*/ 0 w 854465"/>
              <a:gd name="connsiteY0" fmla="*/ 0 h 673738"/>
              <a:gd name="connsiteX1" fmla="*/ 854465 w 854465"/>
              <a:gd name="connsiteY1" fmla="*/ 0 h 673738"/>
              <a:gd name="connsiteX2" fmla="*/ 850611 w 854465"/>
              <a:gd name="connsiteY2" fmla="*/ 462433 h 673738"/>
              <a:gd name="connsiteX3" fmla="*/ 427625 w 854465"/>
              <a:gd name="connsiteY3" fmla="*/ 673738 h 673738"/>
              <a:gd name="connsiteX4" fmla="*/ 0 w 854465"/>
              <a:gd name="connsiteY4" fmla="*/ 457417 h 6737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65" h="673738">
                <a:moveTo>
                  <a:pt x="0" y="0"/>
                </a:moveTo>
                <a:lnTo>
                  <a:pt x="854465" y="0"/>
                </a:lnTo>
                <a:lnTo>
                  <a:pt x="850611" y="462433"/>
                </a:lnTo>
                <a:lnTo>
                  <a:pt x="427625" y="673738"/>
                </a:lnTo>
                <a:lnTo>
                  <a:pt x="0" y="457417"/>
                </a:lnTo>
                <a:close/>
              </a:path>
            </a:pathLst>
          </a:custGeom>
          <a:solidFill>
            <a:srgbClr val="B6C5EE"/>
          </a:solidFill>
          <a:ln w="6218" cap="flat">
            <a:noFill/>
            <a:prstDash val="solid"/>
            <a:miter/>
          </a:ln>
        </p:spPr>
        <p:txBody>
          <a:bodyPr rtlCol="0" anchor="ctr"/>
          <a:lstStyle/>
          <a:p>
            <a:endParaRPr lang="en-US" sz="1013"/>
          </a:p>
        </p:txBody>
      </p:sp>
      <p:sp>
        <p:nvSpPr>
          <p:cNvPr id="71" name="Freeform: Shape 70">
            <a:extLst>
              <a:ext uri="{FF2B5EF4-FFF2-40B4-BE49-F238E27FC236}">
                <a16:creationId xmlns:a16="http://schemas.microsoft.com/office/drawing/2014/main" id="{7BD9AA66-F1C1-4B93-8984-974539B5939D}"/>
              </a:ext>
            </a:extLst>
          </p:cNvPr>
          <p:cNvSpPr/>
          <p:nvPr userDrawn="1"/>
        </p:nvSpPr>
        <p:spPr>
          <a:xfrm>
            <a:off x="1624171" y="0"/>
            <a:ext cx="640877" cy="508754"/>
          </a:xfrm>
          <a:custGeom>
            <a:avLst/>
            <a:gdLst>
              <a:gd name="connsiteX0" fmla="*/ 0 w 854503"/>
              <a:gd name="connsiteY0" fmla="*/ 0 h 678338"/>
              <a:gd name="connsiteX1" fmla="*/ 854503 w 854503"/>
              <a:gd name="connsiteY1" fmla="*/ 0 h 678338"/>
              <a:gd name="connsiteX2" fmla="*/ 850611 w 854503"/>
              <a:gd name="connsiteY2" fmla="*/ 467033 h 678338"/>
              <a:gd name="connsiteX3" fmla="*/ 427625 w 854503"/>
              <a:gd name="connsiteY3" fmla="*/ 678338 h 678338"/>
              <a:gd name="connsiteX4" fmla="*/ 0 w 854503"/>
              <a:gd name="connsiteY4" fmla="*/ 462017 h 6783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03" h="678338">
                <a:moveTo>
                  <a:pt x="0" y="0"/>
                </a:moveTo>
                <a:lnTo>
                  <a:pt x="854503" y="0"/>
                </a:lnTo>
                <a:lnTo>
                  <a:pt x="850611" y="467033"/>
                </a:lnTo>
                <a:lnTo>
                  <a:pt x="427625" y="678338"/>
                </a:lnTo>
                <a:lnTo>
                  <a:pt x="0" y="462017"/>
                </a:lnTo>
                <a:close/>
              </a:path>
            </a:pathLst>
          </a:custGeom>
          <a:solidFill>
            <a:srgbClr val="B6C5EE"/>
          </a:solidFill>
          <a:ln w="6218" cap="flat">
            <a:noFill/>
            <a:prstDash val="solid"/>
            <a:miter/>
          </a:ln>
        </p:spPr>
        <p:txBody>
          <a:bodyPr rtlCol="0" anchor="ctr"/>
          <a:lstStyle/>
          <a:p>
            <a:endParaRPr lang="en-US" sz="1013"/>
          </a:p>
        </p:txBody>
      </p:sp>
      <p:sp>
        <p:nvSpPr>
          <p:cNvPr id="25" name="Freeform: Shape 24">
            <a:extLst>
              <a:ext uri="{FF2B5EF4-FFF2-40B4-BE49-F238E27FC236}">
                <a16:creationId xmlns:a16="http://schemas.microsoft.com/office/drawing/2014/main" id="{B67FF8B2-39EA-4340-876F-0418EC9ECF9F}"/>
              </a:ext>
            </a:extLst>
          </p:cNvPr>
          <p:cNvSpPr/>
          <p:nvPr userDrawn="1"/>
        </p:nvSpPr>
        <p:spPr>
          <a:xfrm>
            <a:off x="3700562"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6" name="Freeform: Shape 25">
            <a:extLst>
              <a:ext uri="{FF2B5EF4-FFF2-40B4-BE49-F238E27FC236}">
                <a16:creationId xmlns:a16="http://schemas.microsoft.com/office/drawing/2014/main" id="{47B69E1D-79A1-4BCF-8F02-8AAFD05B18AC}"/>
              </a:ext>
            </a:extLst>
          </p:cNvPr>
          <p:cNvSpPr/>
          <p:nvPr userDrawn="1"/>
        </p:nvSpPr>
        <p:spPr>
          <a:xfrm>
            <a:off x="4051374" y="372545"/>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27" name="Freeform: Shape 26">
            <a:extLst>
              <a:ext uri="{FF2B5EF4-FFF2-40B4-BE49-F238E27FC236}">
                <a16:creationId xmlns:a16="http://schemas.microsoft.com/office/drawing/2014/main" id="{4AD416F0-1749-42AD-839E-04FACFC1B757}"/>
              </a:ext>
            </a:extLst>
          </p:cNvPr>
          <p:cNvSpPr/>
          <p:nvPr userDrawn="1"/>
        </p:nvSpPr>
        <p:spPr>
          <a:xfrm>
            <a:off x="4754633" y="37254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28" name="Freeform: Shape 27">
            <a:extLst>
              <a:ext uri="{FF2B5EF4-FFF2-40B4-BE49-F238E27FC236}">
                <a16:creationId xmlns:a16="http://schemas.microsoft.com/office/drawing/2014/main" id="{4E67C78E-479B-4D7B-BBFF-C5902FFC5ACA}"/>
              </a:ext>
            </a:extLst>
          </p:cNvPr>
          <p:cNvSpPr/>
          <p:nvPr userDrawn="1"/>
        </p:nvSpPr>
        <p:spPr>
          <a:xfrm>
            <a:off x="5076053" y="10004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29" name="Freeform: Shape 28">
            <a:extLst>
              <a:ext uri="{FF2B5EF4-FFF2-40B4-BE49-F238E27FC236}">
                <a16:creationId xmlns:a16="http://schemas.microsoft.com/office/drawing/2014/main" id="{FBE3FB7C-5915-4CC1-AACC-FBAE85A2688F}"/>
              </a:ext>
            </a:extLst>
          </p:cNvPr>
          <p:cNvSpPr/>
          <p:nvPr userDrawn="1"/>
        </p:nvSpPr>
        <p:spPr>
          <a:xfrm>
            <a:off x="4734714" y="164110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0" name="Freeform: Shape 29">
            <a:extLst>
              <a:ext uri="{FF2B5EF4-FFF2-40B4-BE49-F238E27FC236}">
                <a16:creationId xmlns:a16="http://schemas.microsoft.com/office/drawing/2014/main" id="{33E248E6-3ED4-43DF-A1A5-B8549D30E66B}"/>
              </a:ext>
            </a:extLst>
          </p:cNvPr>
          <p:cNvSpPr/>
          <p:nvPr userDrawn="1"/>
        </p:nvSpPr>
        <p:spPr>
          <a:xfrm>
            <a:off x="5432270" y="1634952"/>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3" name="Freeform: Shape 72">
            <a:extLst>
              <a:ext uri="{FF2B5EF4-FFF2-40B4-BE49-F238E27FC236}">
                <a16:creationId xmlns:a16="http://schemas.microsoft.com/office/drawing/2014/main" id="{4A0F6ADF-8FBF-4182-BC61-C7DAB07D2A74}"/>
              </a:ext>
            </a:extLst>
          </p:cNvPr>
          <p:cNvSpPr/>
          <p:nvPr userDrawn="1"/>
        </p:nvSpPr>
        <p:spPr>
          <a:xfrm>
            <a:off x="5118794" y="1"/>
            <a:ext cx="640825" cy="502403"/>
          </a:xfrm>
          <a:custGeom>
            <a:avLst/>
            <a:gdLst>
              <a:gd name="connsiteX0" fmla="*/ 0 w 854433"/>
              <a:gd name="connsiteY0" fmla="*/ 0 h 669871"/>
              <a:gd name="connsiteX1" fmla="*/ 854433 w 854433"/>
              <a:gd name="connsiteY1" fmla="*/ 0 h 669871"/>
              <a:gd name="connsiteX2" fmla="*/ 850611 w 854433"/>
              <a:gd name="connsiteY2" fmla="*/ 458566 h 669871"/>
              <a:gd name="connsiteX3" fmla="*/ 427625 w 854433"/>
              <a:gd name="connsiteY3" fmla="*/ 669871 h 669871"/>
              <a:gd name="connsiteX4" fmla="*/ 0 w 854433"/>
              <a:gd name="connsiteY4" fmla="*/ 453550 h 66987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433" h="669871">
                <a:moveTo>
                  <a:pt x="0" y="0"/>
                </a:moveTo>
                <a:lnTo>
                  <a:pt x="854433" y="0"/>
                </a:lnTo>
                <a:lnTo>
                  <a:pt x="850611" y="458566"/>
                </a:lnTo>
                <a:lnTo>
                  <a:pt x="427625" y="669871"/>
                </a:lnTo>
                <a:lnTo>
                  <a:pt x="0" y="453550"/>
                </a:lnTo>
                <a:close/>
              </a:path>
            </a:pathLst>
          </a:custGeom>
          <a:solidFill>
            <a:srgbClr val="73CDF4"/>
          </a:solidFill>
          <a:ln w="6218" cap="flat">
            <a:noFill/>
            <a:prstDash val="solid"/>
            <a:miter/>
          </a:ln>
        </p:spPr>
        <p:txBody>
          <a:bodyPr rtlCol="0" anchor="ctr"/>
          <a:lstStyle/>
          <a:p>
            <a:endParaRPr lang="en-US" sz="1013"/>
          </a:p>
        </p:txBody>
      </p:sp>
      <p:sp>
        <p:nvSpPr>
          <p:cNvPr id="32" name="Freeform: Shape 31">
            <a:extLst>
              <a:ext uri="{FF2B5EF4-FFF2-40B4-BE49-F238E27FC236}">
                <a16:creationId xmlns:a16="http://schemas.microsoft.com/office/drawing/2014/main" id="{5E34951F-6B1C-44A1-B1B1-A3CD318ED1B2}"/>
              </a:ext>
            </a:extLst>
          </p:cNvPr>
          <p:cNvSpPr/>
          <p:nvPr userDrawn="1"/>
        </p:nvSpPr>
        <p:spPr>
          <a:xfrm>
            <a:off x="6129825" y="163495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3" name="Freeform: Shape 32">
            <a:extLst>
              <a:ext uri="{FF2B5EF4-FFF2-40B4-BE49-F238E27FC236}">
                <a16:creationId xmlns:a16="http://schemas.microsoft.com/office/drawing/2014/main" id="{9B0E3524-B4C0-4EE5-8620-FC77A6676DC7}"/>
              </a:ext>
            </a:extLst>
          </p:cNvPr>
          <p:cNvSpPr/>
          <p:nvPr userDrawn="1"/>
        </p:nvSpPr>
        <p:spPr>
          <a:xfrm>
            <a:off x="6483193"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pic>
        <p:nvPicPr>
          <p:cNvPr id="35" name="Graphic 34">
            <a:extLst>
              <a:ext uri="{FF2B5EF4-FFF2-40B4-BE49-F238E27FC236}">
                <a16:creationId xmlns:a16="http://schemas.microsoft.com/office/drawing/2014/main" id="{E620B015-8E0C-47E1-A9DD-7B74D5BD67B0}"/>
              </a:ext>
            </a:extLst>
          </p:cNvPr>
          <p:cNvPicPr>
            <a:picLocks noChangeAspect="1"/>
          </p:cNvPicPr>
          <p:nvPr userDrawn="1"/>
        </p:nvPicPr>
        <p:blipFill rotWithShape="1">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rcRect l="11099" t="21382" r="11638" b="21775"/>
          <a:stretch/>
        </p:blipFill>
        <p:spPr>
          <a:xfrm>
            <a:off x="6585038" y="2451325"/>
            <a:ext cx="1869711" cy="1375537"/>
          </a:xfrm>
          <a:prstGeom prst="rect">
            <a:avLst/>
          </a:prstGeom>
        </p:spPr>
      </p:pic>
      <p:sp>
        <p:nvSpPr>
          <p:cNvPr id="36" name="Freeform: Shape 35">
            <a:extLst>
              <a:ext uri="{FF2B5EF4-FFF2-40B4-BE49-F238E27FC236}">
                <a16:creationId xmlns:a16="http://schemas.microsoft.com/office/drawing/2014/main" id="{352A1330-3AEC-478A-A546-B6061242E1D6}"/>
              </a:ext>
            </a:extLst>
          </p:cNvPr>
          <p:cNvSpPr/>
          <p:nvPr userDrawn="1"/>
        </p:nvSpPr>
        <p:spPr>
          <a:xfrm>
            <a:off x="7184888" y="101317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38" name="Freeform: Shape 37">
            <a:extLst>
              <a:ext uri="{FF2B5EF4-FFF2-40B4-BE49-F238E27FC236}">
                <a16:creationId xmlns:a16="http://schemas.microsoft.com/office/drawing/2014/main" id="{90C0A52A-D59E-4408-A1F1-324BD80C9B66}"/>
              </a:ext>
            </a:extLst>
          </p:cNvPr>
          <p:cNvSpPr/>
          <p:nvPr userDrawn="1"/>
        </p:nvSpPr>
        <p:spPr>
          <a:xfrm>
            <a:off x="7886584" y="1000474"/>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39" name="Freeform: Shape 38">
            <a:extLst>
              <a:ext uri="{FF2B5EF4-FFF2-40B4-BE49-F238E27FC236}">
                <a16:creationId xmlns:a16="http://schemas.microsoft.com/office/drawing/2014/main" id="{B14FF700-FC0D-4D62-A045-34C343EE59C3}"/>
              </a:ext>
            </a:extLst>
          </p:cNvPr>
          <p:cNvSpPr/>
          <p:nvPr userDrawn="1"/>
        </p:nvSpPr>
        <p:spPr>
          <a:xfrm>
            <a:off x="5076053" y="2256428"/>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0" name="Freeform: Shape 39">
            <a:extLst>
              <a:ext uri="{FF2B5EF4-FFF2-40B4-BE49-F238E27FC236}">
                <a16:creationId xmlns:a16="http://schemas.microsoft.com/office/drawing/2014/main" id="{D3B33179-2EBE-481D-A07D-435F373A14CF}"/>
              </a:ext>
            </a:extLst>
          </p:cNvPr>
          <p:cNvSpPr/>
          <p:nvPr userDrawn="1"/>
        </p:nvSpPr>
        <p:spPr>
          <a:xfrm>
            <a:off x="7523318" y="38524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74" name="Freeform: Shape 73">
            <a:extLst>
              <a:ext uri="{FF2B5EF4-FFF2-40B4-BE49-F238E27FC236}">
                <a16:creationId xmlns:a16="http://schemas.microsoft.com/office/drawing/2014/main" id="{7EF4C9F2-8D5F-4C25-9B3C-43A039009E5B}"/>
              </a:ext>
            </a:extLst>
          </p:cNvPr>
          <p:cNvSpPr/>
          <p:nvPr userDrawn="1"/>
        </p:nvSpPr>
        <p:spPr>
          <a:xfrm>
            <a:off x="7184888" y="-2082"/>
            <a:ext cx="640895" cy="510836"/>
          </a:xfrm>
          <a:custGeom>
            <a:avLst/>
            <a:gdLst>
              <a:gd name="connsiteX0" fmla="*/ 0 w 854526"/>
              <a:gd name="connsiteY0" fmla="*/ 0 h 681114"/>
              <a:gd name="connsiteX1" fmla="*/ 854526 w 854526"/>
              <a:gd name="connsiteY1" fmla="*/ 0 h 681114"/>
              <a:gd name="connsiteX2" fmla="*/ 850611 w 854526"/>
              <a:gd name="connsiteY2" fmla="*/ 469809 h 681114"/>
              <a:gd name="connsiteX3" fmla="*/ 427625 w 854526"/>
              <a:gd name="connsiteY3" fmla="*/ 681114 h 681114"/>
              <a:gd name="connsiteX4" fmla="*/ 0 w 854526"/>
              <a:gd name="connsiteY4" fmla="*/ 464793 h 68111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4526" h="681114">
                <a:moveTo>
                  <a:pt x="0" y="0"/>
                </a:moveTo>
                <a:lnTo>
                  <a:pt x="854526" y="0"/>
                </a:lnTo>
                <a:lnTo>
                  <a:pt x="850611" y="469809"/>
                </a:lnTo>
                <a:lnTo>
                  <a:pt x="427625" y="681114"/>
                </a:lnTo>
                <a:lnTo>
                  <a:pt x="0" y="464793"/>
                </a:lnTo>
                <a:close/>
              </a:path>
            </a:pathLst>
          </a:custGeom>
          <a:solidFill>
            <a:srgbClr val="202192"/>
          </a:solidFill>
          <a:ln w="6218" cap="flat">
            <a:noFill/>
            <a:prstDash val="solid"/>
            <a:miter/>
          </a:ln>
        </p:spPr>
        <p:txBody>
          <a:bodyPr rtlCol="0" anchor="ctr"/>
          <a:lstStyle/>
          <a:p>
            <a:endParaRPr lang="en-US" sz="1013"/>
          </a:p>
        </p:txBody>
      </p:sp>
      <p:sp>
        <p:nvSpPr>
          <p:cNvPr id="43" name="Freeform: Shape 42">
            <a:extLst>
              <a:ext uri="{FF2B5EF4-FFF2-40B4-BE49-F238E27FC236}">
                <a16:creationId xmlns:a16="http://schemas.microsoft.com/office/drawing/2014/main" id="{F2872CE4-5954-4E05-80D5-30A0D014EF26}"/>
              </a:ext>
            </a:extLst>
          </p:cNvPr>
          <p:cNvSpPr/>
          <p:nvPr userDrawn="1"/>
        </p:nvSpPr>
        <p:spPr>
          <a:xfrm>
            <a:off x="5432270" y="2883750"/>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
        <p:nvSpPr>
          <p:cNvPr id="45" name="Freeform: Shape 44">
            <a:extLst>
              <a:ext uri="{FF2B5EF4-FFF2-40B4-BE49-F238E27FC236}">
                <a16:creationId xmlns:a16="http://schemas.microsoft.com/office/drawing/2014/main" id="{67966BD0-559E-437E-8F5E-C38DDBDC3622}"/>
              </a:ext>
            </a:extLst>
          </p:cNvPr>
          <p:cNvSpPr/>
          <p:nvPr userDrawn="1"/>
        </p:nvSpPr>
        <p:spPr>
          <a:xfrm>
            <a:off x="5118793" y="3512382"/>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75" name="Freeform: Shape 74">
            <a:extLst>
              <a:ext uri="{FF2B5EF4-FFF2-40B4-BE49-F238E27FC236}">
                <a16:creationId xmlns:a16="http://schemas.microsoft.com/office/drawing/2014/main" id="{5486BAD8-DE38-4681-B48C-3A39F8DBA365}"/>
              </a:ext>
            </a:extLst>
          </p:cNvPr>
          <p:cNvSpPr/>
          <p:nvPr userDrawn="1"/>
        </p:nvSpPr>
        <p:spPr>
          <a:xfrm>
            <a:off x="8588280" y="1000474"/>
            <a:ext cx="555721" cy="736290"/>
          </a:xfrm>
          <a:custGeom>
            <a:avLst/>
            <a:gdLst>
              <a:gd name="connsiteX0" fmla="*/ 439727 w 740961"/>
              <a:gd name="connsiteY0" fmla="*/ 0 h 981720"/>
              <a:gd name="connsiteX1" fmla="*/ 740961 w 740961"/>
              <a:gd name="connsiteY1" fmla="*/ 160391 h 981720"/>
              <a:gd name="connsiteX2" fmla="*/ 740961 w 740961"/>
              <a:gd name="connsiteY2" fmla="*/ 825191 h 981720"/>
              <a:gd name="connsiteX3" fmla="*/ 427625 w 740961"/>
              <a:gd name="connsiteY3" fmla="*/ 981720 h 981720"/>
              <a:gd name="connsiteX4" fmla="*/ 0 w 740961"/>
              <a:gd name="connsiteY4" fmla="*/ 765399 h 981720"/>
              <a:gd name="connsiteX5" fmla="*/ 0 w 740961"/>
              <a:gd name="connsiteY5" fmla="*/ 221211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40961" h="981720">
                <a:moveTo>
                  <a:pt x="439727" y="0"/>
                </a:moveTo>
                <a:lnTo>
                  <a:pt x="740961" y="160391"/>
                </a:lnTo>
                <a:lnTo>
                  <a:pt x="740961" y="825191"/>
                </a:lnTo>
                <a:lnTo>
                  <a:pt x="427625" y="981720"/>
                </a:lnTo>
                <a:lnTo>
                  <a:pt x="0" y="765399"/>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47" name="Freeform: Shape 46">
            <a:extLst>
              <a:ext uri="{FF2B5EF4-FFF2-40B4-BE49-F238E27FC236}">
                <a16:creationId xmlns:a16="http://schemas.microsoft.com/office/drawing/2014/main" id="{6ADD551A-D265-47F5-9D79-EAD8A1FC2212}"/>
              </a:ext>
            </a:extLst>
          </p:cNvPr>
          <p:cNvSpPr/>
          <p:nvPr userDrawn="1"/>
        </p:nvSpPr>
        <p:spPr>
          <a:xfrm>
            <a:off x="5439488" y="414367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48" name="Freeform: Shape 47">
            <a:extLst>
              <a:ext uri="{FF2B5EF4-FFF2-40B4-BE49-F238E27FC236}">
                <a16:creationId xmlns:a16="http://schemas.microsoft.com/office/drawing/2014/main" id="{52D84AC9-50B0-4088-9CB9-F47403181BA7}"/>
              </a:ext>
            </a:extLst>
          </p:cNvPr>
          <p:cNvSpPr/>
          <p:nvPr userDrawn="1"/>
        </p:nvSpPr>
        <p:spPr>
          <a:xfrm>
            <a:off x="6129825" y="4143676"/>
            <a:ext cx="641391" cy="736289"/>
          </a:xfrm>
          <a:custGeom>
            <a:avLst/>
            <a:gdLst>
              <a:gd name="connsiteX0" fmla="*/ 439727 w 855188"/>
              <a:gd name="connsiteY0" fmla="*/ 0 h 981719"/>
              <a:gd name="connsiteX1" fmla="*/ 855188 w 855188"/>
              <a:gd name="connsiteY1" fmla="*/ 221211 h 981719"/>
              <a:gd name="connsiteX2" fmla="*/ 850611 w 855188"/>
              <a:gd name="connsiteY2" fmla="*/ 770415 h 981719"/>
              <a:gd name="connsiteX3" fmla="*/ 427625 w 855188"/>
              <a:gd name="connsiteY3" fmla="*/ 981720 h 981719"/>
              <a:gd name="connsiteX4" fmla="*/ 0 w 855188"/>
              <a:gd name="connsiteY4" fmla="*/ 765399 h 981719"/>
              <a:gd name="connsiteX5" fmla="*/ 0 w 855188"/>
              <a:gd name="connsiteY5" fmla="*/ 221211 h 981719"/>
              <a:gd name="connsiteX6" fmla="*/ 439727 w 855188"/>
              <a:gd name="connsiteY6" fmla="*/ 0 h 98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19">
                <a:moveTo>
                  <a:pt x="439727" y="0"/>
                </a:moveTo>
                <a:lnTo>
                  <a:pt x="855188" y="221211"/>
                </a:lnTo>
                <a:lnTo>
                  <a:pt x="850611" y="770415"/>
                </a:lnTo>
                <a:lnTo>
                  <a:pt x="427625" y="981720"/>
                </a:lnTo>
                <a:lnTo>
                  <a:pt x="0" y="765399"/>
                </a:lnTo>
                <a:lnTo>
                  <a:pt x="0" y="221211"/>
                </a:lnTo>
                <a:lnTo>
                  <a:pt x="439727" y="0"/>
                </a:lnTo>
                <a:close/>
              </a:path>
            </a:pathLst>
          </a:custGeom>
          <a:solidFill>
            <a:srgbClr val="202192"/>
          </a:solidFill>
          <a:ln w="6218" cap="flat">
            <a:noFill/>
            <a:prstDash val="solid"/>
            <a:miter/>
          </a:ln>
        </p:spPr>
        <p:txBody>
          <a:bodyPr rtlCol="0" anchor="ctr"/>
          <a:lstStyle/>
          <a:p>
            <a:endParaRPr lang="en-US" sz="1013"/>
          </a:p>
        </p:txBody>
      </p:sp>
      <p:sp>
        <p:nvSpPr>
          <p:cNvPr id="81" name="Freeform: Shape 80">
            <a:extLst>
              <a:ext uri="{FF2B5EF4-FFF2-40B4-BE49-F238E27FC236}">
                <a16:creationId xmlns:a16="http://schemas.microsoft.com/office/drawing/2014/main" id="{B31EC242-D9C8-4923-AFD5-DFD18015DF25}"/>
              </a:ext>
            </a:extLst>
          </p:cNvPr>
          <p:cNvSpPr/>
          <p:nvPr userDrawn="1"/>
        </p:nvSpPr>
        <p:spPr>
          <a:xfrm>
            <a:off x="5779528" y="4768137"/>
            <a:ext cx="641391" cy="375364"/>
          </a:xfrm>
          <a:custGeom>
            <a:avLst/>
            <a:gdLst>
              <a:gd name="connsiteX0" fmla="*/ 439727 w 855188"/>
              <a:gd name="connsiteY0" fmla="*/ 0 h 500485"/>
              <a:gd name="connsiteX1" fmla="*/ 855188 w 855188"/>
              <a:gd name="connsiteY1" fmla="*/ 221211 h 500485"/>
              <a:gd name="connsiteX2" fmla="*/ 852861 w 855188"/>
              <a:gd name="connsiteY2" fmla="*/ 500485 h 500485"/>
              <a:gd name="connsiteX3" fmla="*/ 0 w 855188"/>
              <a:gd name="connsiteY3" fmla="*/ 500485 h 500485"/>
              <a:gd name="connsiteX4" fmla="*/ 0 w 855188"/>
              <a:gd name="connsiteY4" fmla="*/ 221211 h 50048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0485">
                <a:moveTo>
                  <a:pt x="439727" y="0"/>
                </a:moveTo>
                <a:lnTo>
                  <a:pt x="855188" y="221211"/>
                </a:lnTo>
                <a:lnTo>
                  <a:pt x="852861" y="500485"/>
                </a:lnTo>
                <a:lnTo>
                  <a:pt x="0" y="500485"/>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80" name="Freeform: Shape 79">
            <a:extLst>
              <a:ext uri="{FF2B5EF4-FFF2-40B4-BE49-F238E27FC236}">
                <a16:creationId xmlns:a16="http://schemas.microsoft.com/office/drawing/2014/main" id="{7EB9F71A-254B-4D52-B363-C0A75ECA96D7}"/>
              </a:ext>
            </a:extLst>
          </p:cNvPr>
          <p:cNvSpPr/>
          <p:nvPr userDrawn="1"/>
        </p:nvSpPr>
        <p:spPr>
          <a:xfrm>
            <a:off x="6469865"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73CDF4"/>
          </a:solidFill>
          <a:ln w="6218" cap="flat">
            <a:noFill/>
            <a:prstDash val="solid"/>
            <a:miter/>
          </a:ln>
        </p:spPr>
        <p:txBody>
          <a:bodyPr rtlCol="0" anchor="ctr"/>
          <a:lstStyle/>
          <a:p>
            <a:endParaRPr lang="en-US" sz="1013"/>
          </a:p>
        </p:txBody>
      </p:sp>
      <p:sp>
        <p:nvSpPr>
          <p:cNvPr id="79" name="Freeform: Shape 78">
            <a:extLst>
              <a:ext uri="{FF2B5EF4-FFF2-40B4-BE49-F238E27FC236}">
                <a16:creationId xmlns:a16="http://schemas.microsoft.com/office/drawing/2014/main" id="{1E218E9C-1291-4C5F-98A9-EB57C5B368AA}"/>
              </a:ext>
            </a:extLst>
          </p:cNvPr>
          <p:cNvSpPr/>
          <p:nvPr userDrawn="1"/>
        </p:nvSpPr>
        <p:spPr>
          <a:xfrm>
            <a:off x="7160201" y="4775355"/>
            <a:ext cx="641391" cy="368145"/>
          </a:xfrm>
          <a:custGeom>
            <a:avLst/>
            <a:gdLst>
              <a:gd name="connsiteX0" fmla="*/ 439727 w 855188"/>
              <a:gd name="connsiteY0" fmla="*/ 0 h 490860"/>
              <a:gd name="connsiteX1" fmla="*/ 855188 w 855188"/>
              <a:gd name="connsiteY1" fmla="*/ 221211 h 490860"/>
              <a:gd name="connsiteX2" fmla="*/ 852941 w 855188"/>
              <a:gd name="connsiteY2" fmla="*/ 490860 h 490860"/>
              <a:gd name="connsiteX3" fmla="*/ 0 w 855188"/>
              <a:gd name="connsiteY3" fmla="*/ 490860 h 490860"/>
              <a:gd name="connsiteX4" fmla="*/ 0 w 855188"/>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490860">
                <a:moveTo>
                  <a:pt x="439727" y="0"/>
                </a:moveTo>
                <a:lnTo>
                  <a:pt x="855188" y="221211"/>
                </a:lnTo>
                <a:lnTo>
                  <a:pt x="852941"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3" name="Freeform: Shape 52">
            <a:extLst>
              <a:ext uri="{FF2B5EF4-FFF2-40B4-BE49-F238E27FC236}">
                <a16:creationId xmlns:a16="http://schemas.microsoft.com/office/drawing/2014/main" id="{05AF648A-4BF7-4F91-9873-44723D668A40}"/>
              </a:ext>
            </a:extLst>
          </p:cNvPr>
          <p:cNvSpPr/>
          <p:nvPr userDrawn="1"/>
        </p:nvSpPr>
        <p:spPr>
          <a:xfrm>
            <a:off x="7519893" y="4143026"/>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73CDF4"/>
          </a:solidFill>
          <a:ln w="6218" cap="flat">
            <a:noFill/>
            <a:prstDash val="solid"/>
            <a:miter/>
          </a:ln>
        </p:spPr>
        <p:txBody>
          <a:bodyPr rtlCol="0" anchor="ctr"/>
          <a:lstStyle/>
          <a:p>
            <a:endParaRPr lang="en-US" sz="1013"/>
          </a:p>
        </p:txBody>
      </p:sp>
      <p:sp>
        <p:nvSpPr>
          <p:cNvPr id="78" name="Freeform: Shape 77">
            <a:extLst>
              <a:ext uri="{FF2B5EF4-FFF2-40B4-BE49-F238E27FC236}">
                <a16:creationId xmlns:a16="http://schemas.microsoft.com/office/drawing/2014/main" id="{FB3F0254-CB27-4424-99C8-5D017646EA18}"/>
              </a:ext>
            </a:extLst>
          </p:cNvPr>
          <p:cNvSpPr/>
          <p:nvPr userDrawn="1"/>
        </p:nvSpPr>
        <p:spPr>
          <a:xfrm>
            <a:off x="7859933" y="4763418"/>
            <a:ext cx="641391" cy="380083"/>
          </a:xfrm>
          <a:custGeom>
            <a:avLst/>
            <a:gdLst>
              <a:gd name="connsiteX0" fmla="*/ 439727 w 855188"/>
              <a:gd name="connsiteY0" fmla="*/ 0 h 506777"/>
              <a:gd name="connsiteX1" fmla="*/ 855188 w 855188"/>
              <a:gd name="connsiteY1" fmla="*/ 221211 h 506777"/>
              <a:gd name="connsiteX2" fmla="*/ 852808 w 855188"/>
              <a:gd name="connsiteY2" fmla="*/ 506777 h 506777"/>
              <a:gd name="connsiteX3" fmla="*/ 0 w 855188"/>
              <a:gd name="connsiteY3" fmla="*/ 506777 h 506777"/>
              <a:gd name="connsiteX4" fmla="*/ 0 w 855188"/>
              <a:gd name="connsiteY4" fmla="*/ 221211 h 5067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55188" h="506777">
                <a:moveTo>
                  <a:pt x="439727" y="0"/>
                </a:moveTo>
                <a:lnTo>
                  <a:pt x="855188" y="221211"/>
                </a:lnTo>
                <a:lnTo>
                  <a:pt x="852808" y="506777"/>
                </a:lnTo>
                <a:lnTo>
                  <a:pt x="0" y="506777"/>
                </a:lnTo>
                <a:lnTo>
                  <a:pt x="0" y="221211"/>
                </a:lnTo>
                <a:close/>
              </a:path>
            </a:pathLst>
          </a:custGeom>
          <a:solidFill>
            <a:srgbClr val="202192"/>
          </a:solidFill>
          <a:ln w="6218" cap="flat">
            <a:noFill/>
            <a:prstDash val="solid"/>
            <a:miter/>
          </a:ln>
        </p:spPr>
        <p:txBody>
          <a:bodyPr rtlCol="0" anchor="ctr"/>
          <a:lstStyle/>
          <a:p>
            <a:endParaRPr lang="en-US" sz="1013"/>
          </a:p>
        </p:txBody>
      </p:sp>
      <p:sp>
        <p:nvSpPr>
          <p:cNvPr id="77" name="Freeform: Shape 76">
            <a:extLst>
              <a:ext uri="{FF2B5EF4-FFF2-40B4-BE49-F238E27FC236}">
                <a16:creationId xmlns:a16="http://schemas.microsoft.com/office/drawing/2014/main" id="{5EAA76B9-A02A-428F-BAAF-F0DB0090BDF7}"/>
              </a:ext>
            </a:extLst>
          </p:cNvPr>
          <p:cNvSpPr/>
          <p:nvPr userDrawn="1"/>
        </p:nvSpPr>
        <p:spPr>
          <a:xfrm>
            <a:off x="8559665" y="4775355"/>
            <a:ext cx="584336" cy="368145"/>
          </a:xfrm>
          <a:custGeom>
            <a:avLst/>
            <a:gdLst>
              <a:gd name="connsiteX0" fmla="*/ 439727 w 779115"/>
              <a:gd name="connsiteY0" fmla="*/ 0 h 490860"/>
              <a:gd name="connsiteX1" fmla="*/ 779115 w 779115"/>
              <a:gd name="connsiteY1" fmla="*/ 180706 h 490860"/>
              <a:gd name="connsiteX2" fmla="*/ 779115 w 779115"/>
              <a:gd name="connsiteY2" fmla="*/ 490860 h 490860"/>
              <a:gd name="connsiteX3" fmla="*/ 0 w 779115"/>
              <a:gd name="connsiteY3" fmla="*/ 490860 h 490860"/>
              <a:gd name="connsiteX4" fmla="*/ 0 w 779115"/>
              <a:gd name="connsiteY4" fmla="*/ 221211 h 490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79115" h="490860">
                <a:moveTo>
                  <a:pt x="439727" y="0"/>
                </a:moveTo>
                <a:lnTo>
                  <a:pt x="779115" y="180706"/>
                </a:lnTo>
                <a:lnTo>
                  <a:pt x="779115" y="490860"/>
                </a:lnTo>
                <a:lnTo>
                  <a:pt x="0" y="490860"/>
                </a:lnTo>
                <a:lnTo>
                  <a:pt x="0" y="221211"/>
                </a:lnTo>
                <a:close/>
              </a:path>
            </a:pathLst>
          </a:custGeom>
          <a:solidFill>
            <a:srgbClr val="B6C5EE"/>
          </a:solidFill>
          <a:ln w="6218" cap="flat">
            <a:noFill/>
            <a:prstDash val="solid"/>
            <a:miter/>
          </a:ln>
        </p:spPr>
        <p:txBody>
          <a:bodyPr rtlCol="0" anchor="ctr"/>
          <a:lstStyle/>
          <a:p>
            <a:endParaRPr lang="en-US" sz="1013"/>
          </a:p>
        </p:txBody>
      </p:sp>
      <p:sp>
        <p:nvSpPr>
          <p:cNvPr id="56" name="Freeform: Shape 55">
            <a:extLst>
              <a:ext uri="{FF2B5EF4-FFF2-40B4-BE49-F238E27FC236}">
                <a16:creationId xmlns:a16="http://schemas.microsoft.com/office/drawing/2014/main" id="{9D89CCDF-5339-4E38-A96A-F2FAD84D1289}"/>
              </a:ext>
            </a:extLst>
          </p:cNvPr>
          <p:cNvSpPr/>
          <p:nvPr userDrawn="1"/>
        </p:nvSpPr>
        <p:spPr>
          <a:xfrm>
            <a:off x="8237432" y="1620864"/>
            <a:ext cx="641391" cy="736290"/>
          </a:xfrm>
          <a:custGeom>
            <a:avLst/>
            <a:gdLst>
              <a:gd name="connsiteX0" fmla="*/ 439727 w 855188"/>
              <a:gd name="connsiteY0" fmla="*/ 0 h 981720"/>
              <a:gd name="connsiteX1" fmla="*/ 855188 w 855188"/>
              <a:gd name="connsiteY1" fmla="*/ 221211 h 981720"/>
              <a:gd name="connsiteX2" fmla="*/ 850611 w 855188"/>
              <a:gd name="connsiteY2" fmla="*/ 770415 h 981720"/>
              <a:gd name="connsiteX3" fmla="*/ 427625 w 855188"/>
              <a:gd name="connsiteY3" fmla="*/ 981720 h 981720"/>
              <a:gd name="connsiteX4" fmla="*/ 0 w 855188"/>
              <a:gd name="connsiteY4" fmla="*/ 765399 h 981720"/>
              <a:gd name="connsiteX5" fmla="*/ 0 w 855188"/>
              <a:gd name="connsiteY5" fmla="*/ 221211 h 981720"/>
              <a:gd name="connsiteX6" fmla="*/ 439727 w 855188"/>
              <a:gd name="connsiteY6" fmla="*/ 0 h 981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55188" h="981720">
                <a:moveTo>
                  <a:pt x="439727" y="0"/>
                </a:moveTo>
                <a:lnTo>
                  <a:pt x="855188" y="221211"/>
                </a:lnTo>
                <a:lnTo>
                  <a:pt x="850611" y="770415"/>
                </a:lnTo>
                <a:lnTo>
                  <a:pt x="427625" y="981720"/>
                </a:lnTo>
                <a:lnTo>
                  <a:pt x="0" y="765399"/>
                </a:lnTo>
                <a:lnTo>
                  <a:pt x="0" y="221211"/>
                </a:lnTo>
                <a:lnTo>
                  <a:pt x="439727" y="0"/>
                </a:lnTo>
                <a:close/>
              </a:path>
            </a:pathLst>
          </a:custGeom>
          <a:solidFill>
            <a:srgbClr val="B6C5EE"/>
          </a:solidFill>
          <a:ln w="6218" cap="flat">
            <a:noFill/>
            <a:prstDash val="solid"/>
            <a:miter/>
          </a:ln>
        </p:spPr>
        <p:txBody>
          <a:bodyPr rtlCol="0" anchor="ctr"/>
          <a:lstStyle/>
          <a:p>
            <a:endParaRPr lang="en-US" sz="1013"/>
          </a:p>
        </p:txBody>
      </p:sp>
    </p:spTree>
    <p:extLst>
      <p:ext uri="{BB962C8B-B14F-4D97-AF65-F5344CB8AC3E}">
        <p14:creationId xmlns:p14="http://schemas.microsoft.com/office/powerpoint/2010/main" val="387686665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438150" y="1076325"/>
            <a:ext cx="8264129" cy="120956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146968854"/>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439793" y="1075778"/>
            <a:ext cx="8263890" cy="1209562"/>
          </a:xfrm>
        </p:spPr>
        <p:txBody>
          <a:bodyPr wrap="square">
            <a:spAutoFit/>
          </a:bodyPr>
          <a:lstStyle>
            <a:lvl1pPr marL="0" indent="0">
              <a:buNone/>
              <a:defRPr/>
            </a:lvl1pPr>
            <a:lvl2pPr marL="171450" indent="0">
              <a:buNone/>
              <a:defRPr/>
            </a:lvl2pPr>
            <a:lvl3pPr marL="342900" indent="0">
              <a:buNone/>
              <a:defRPr/>
            </a:lvl3pPr>
            <a:lvl4pPr marL="514350" indent="0">
              <a:buNone/>
              <a:defRPr/>
            </a:lvl4pPr>
            <a:lvl5pPr marL="685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61637968"/>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438151" y="1076325"/>
            <a:ext cx="3908822"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4792266" y="1076325"/>
            <a:ext cx="3914775" cy="12095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4370697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eldia">
    <p:spTree>
      <p:nvGrpSpPr>
        <p:cNvPr id="1" name=""/>
        <p:cNvGrpSpPr/>
        <p:nvPr/>
      </p:nvGrpSpPr>
      <p:grpSpPr>
        <a:xfrm>
          <a:off x="0" y="0"/>
          <a:ext cx="0" cy="0"/>
          <a:chOff x="0" y="0"/>
          <a:chExt cx="0" cy="0"/>
        </a:xfrm>
      </p:grpSpPr>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9" name="Picture Placeholder 2"/>
          <p:cNvSpPr>
            <a:spLocks noGrp="1"/>
          </p:cNvSpPr>
          <p:nvPr>
            <p:ph type="pic" idx="13"/>
          </p:nvPr>
        </p:nvSpPr>
        <p:spPr>
          <a:xfrm>
            <a:off x="0" y="810001"/>
            <a:ext cx="9144000" cy="3348000"/>
          </a:xfrm>
          <a:solidFill>
            <a:schemeClr val="bg1">
              <a:lumMod val="85000"/>
            </a:schemeClr>
          </a:solidFill>
        </p:spPr>
        <p:txBody>
          <a:bodyPr lIns="360000" tIns="251999" rIns="3960000" bIns="1080000" anchor="b" anchorCtr="0"/>
          <a:lstStyle>
            <a:lvl1pPr marL="0" indent="0" algn="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nl-NL" noProof="0" dirty="0"/>
              <a:t>CLICK TO EDIT MASTER TITLE STYLE</a:t>
            </a:r>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4" name="Text Placeholder 2"/>
          <p:cNvSpPr>
            <a:spLocks noGrp="1"/>
          </p:cNvSpPr>
          <p:nvPr>
            <p:ph type="body" idx="14" hasCustomPrompt="1"/>
          </p:nvPr>
        </p:nvSpPr>
        <p:spPr>
          <a:xfrm>
            <a:off x="719998" y="1080000"/>
            <a:ext cx="4464000" cy="1512000"/>
          </a:xfrm>
        </p:spPr>
        <p:txBody>
          <a:bodyPr anchor="t" anchorCtr="0"/>
          <a:lstStyle>
            <a:lvl1pPr marL="0" indent="0">
              <a:lnSpc>
                <a:spcPct val="85000"/>
              </a:lnSpc>
              <a:buNone/>
              <a:defRPr sz="40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lstStyle/>
          <a:p>
            <a:r>
              <a:rPr lang="en-US"/>
              <a:t>Click to edit Master title style</a:t>
            </a:r>
          </a:p>
        </p:txBody>
      </p:sp>
      <p:sp>
        <p:nvSpPr>
          <p:cNvPr id="4" name="Text Placeholder 3"/>
          <p:cNvSpPr>
            <a:spLocks noGrp="1"/>
          </p:cNvSpPr>
          <p:nvPr>
            <p:ph type="body" sz="quarter" idx="10"/>
          </p:nvPr>
        </p:nvSpPr>
        <p:spPr>
          <a:xfrm>
            <a:off x="438150"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4797878" y="1076325"/>
            <a:ext cx="3909060" cy="1237262"/>
          </a:xfrm>
        </p:spPr>
        <p:txBody>
          <a:bodyPr wrap="square">
            <a:spAutoFit/>
          </a:bodyPr>
          <a:lstStyle>
            <a:lvl1pPr marL="0" indent="0">
              <a:spcBef>
                <a:spcPts val="918"/>
              </a:spcBef>
              <a:buClr>
                <a:schemeClr val="tx1"/>
              </a:buClr>
              <a:buFont typeface="Wingdings" panose="05000000000000000000" pitchFamily="2" charset="2"/>
              <a:buNone/>
              <a:defRPr sz="2100" b="0">
                <a:latin typeface="Segoe UI" panose="020B0502040204020203" pitchFamily="34" charset="0"/>
                <a:cs typeface="Segoe UI" panose="020B0502040204020203" pitchFamily="34" charset="0"/>
              </a:defRPr>
            </a:lvl1pPr>
            <a:lvl2pPr marL="191691" indent="0">
              <a:buFont typeface="Wingdings" panose="05000000000000000000" pitchFamily="2" charset="2"/>
              <a:buNone/>
              <a:defRPr sz="1500" b="0"/>
            </a:lvl2pPr>
            <a:lvl3pPr marL="338138" indent="0">
              <a:buFont typeface="Wingdings" panose="05000000000000000000" pitchFamily="2" charset="2"/>
              <a:buNone/>
              <a:tabLst/>
              <a:defRPr sz="1200" b="0"/>
            </a:lvl3pPr>
            <a:lvl4pPr marL="489347" indent="0">
              <a:buFont typeface="Wingdings" panose="05000000000000000000" pitchFamily="2" charset="2"/>
              <a:buNone/>
              <a:defRPr sz="1050" b="0"/>
            </a:lvl4pPr>
            <a:lvl5pPr marL="640556" indent="0">
              <a:buFont typeface="Wingdings" panose="05000000000000000000" pitchFamily="2" charset="2"/>
              <a:buNone/>
              <a:tabLst/>
              <a:defRPr sz="105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639548589"/>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438150"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00063" indent="-114300">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4798219" y="1563291"/>
            <a:ext cx="3914775" cy="1209562"/>
          </a:xfrm>
        </p:spPr>
        <p:txBody>
          <a:bodyPr>
            <a:spAutoFit/>
          </a:bodyPr>
          <a:lstStyle>
            <a:lvl1pPr marL="128588" indent="-128588">
              <a:defRPr lang="en-US" sz="1800" dirty="0"/>
            </a:lvl1pPr>
            <a:lvl2pPr marL="257175" indent="-128588">
              <a:defRPr lang="en-US" dirty="0"/>
            </a:lvl2pPr>
            <a:lvl3pPr marL="385763" indent="-128588">
              <a:defRPr lang="en-US" dirty="0"/>
            </a:lvl3pPr>
            <a:lvl4pPr marL="514350" indent="-102394">
              <a:defRPr lang="en-US" dirty="0"/>
            </a:lvl4pPr>
            <a:lvl5pPr marL="595313" indent="-9048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03864352"/>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441197" y="342900"/>
            <a:ext cx="8263890" cy="415499"/>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438150"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441723"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4798219" y="1077517"/>
            <a:ext cx="3914775" cy="323165"/>
          </a:xfrm>
        </p:spPr>
        <p:txBody>
          <a:bodyPr anchor="t"/>
          <a:lstStyle>
            <a:lvl1pPr marL="0" indent="0">
              <a:spcBef>
                <a:spcPts val="0"/>
              </a:spcBef>
              <a:buNone/>
              <a:defRPr sz="21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4795839" y="1560909"/>
            <a:ext cx="3911203" cy="1163395"/>
          </a:xfrm>
        </p:spPr>
        <p:txBody>
          <a:bodyPr/>
          <a:lstStyle>
            <a:lvl1pPr>
              <a:defRPr sz="18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89999756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438913"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438913" y="1793081"/>
            <a:ext cx="2448306" cy="1320362"/>
          </a:xfrm>
        </p:spPr>
        <p:txBody>
          <a:bodyPr wrap="square">
            <a:spAutoFit/>
          </a:bodyPr>
          <a:lstStyle>
            <a:lvl1pPr marL="132160" indent="-132160">
              <a:defRPr lang="en-US" sz="1500" dirty="0"/>
            </a:lvl1pPr>
            <a:lvl2pPr marL="241697" indent="-113110">
              <a:defRPr lang="en-US" sz="1350" dirty="0"/>
            </a:lvl2pPr>
            <a:lvl3pPr marL="350044" indent="-103585">
              <a:defRPr lang="en-US" dirty="0"/>
            </a:lvl3pPr>
            <a:lvl4pPr marL="446485" indent="-96441">
              <a:defRPr lang="en-US" dirty="0"/>
            </a:lvl4pPr>
            <a:lvl5pPr marL="548879" indent="-91679">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3347847"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3347847" y="178810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6256781" y="1078706"/>
            <a:ext cx="2448306" cy="507831"/>
          </a:xfrm>
        </p:spPr>
        <p:txBody>
          <a:bodyPr anchor="t"/>
          <a:lstStyle>
            <a:lvl1pPr marL="0" indent="0">
              <a:spcBef>
                <a:spcPts val="0"/>
              </a:spcBef>
              <a:buNone/>
              <a:defRPr sz="165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6256781" y="1793081"/>
            <a:ext cx="2448306" cy="1320362"/>
          </a:xfrm>
        </p:spPr>
        <p:txBody>
          <a:bodyPr wrap="square">
            <a:spAutoFit/>
          </a:bodyPr>
          <a:lstStyle>
            <a:lvl1pPr marL="132160" indent="-132160">
              <a:defRPr lang="en-US" sz="1500" dirty="0"/>
            </a:lvl1pPr>
            <a:lvl2pPr marL="298847" indent="-127397">
              <a:defRPr lang="en-US" sz="1350" dirty="0"/>
            </a:lvl2pPr>
            <a:lvl3pPr marL="416719" indent="-117872">
              <a:defRPr lang="en-US" dirty="0"/>
            </a:lvl3pPr>
            <a:lvl4pPr marL="514350" indent="-102394">
              <a:defRPr lang="en-US" dirty="0"/>
            </a:lvl4pPr>
            <a:lvl5pPr marL="600075" indent="-8334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940709224"/>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438151"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1"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2559844"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559844"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4683157" y="1078707"/>
            <a:ext cx="1899047"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4683157" y="171233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6804850" y="1078707"/>
            <a:ext cx="1900238" cy="461665"/>
          </a:xfrm>
        </p:spPr>
        <p:txBody>
          <a:bodyPr anchor="t"/>
          <a:lstStyle>
            <a:lvl1pPr marL="0" indent="0">
              <a:spcBef>
                <a:spcPts val="0"/>
              </a:spcBef>
              <a:buNone/>
              <a:defRPr sz="15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6804850" y="1707357"/>
            <a:ext cx="1899047" cy="1274195"/>
          </a:xfrm>
        </p:spPr>
        <p:txBody>
          <a:bodyPr wrap="square">
            <a:spAutoFit/>
          </a:bodyPr>
          <a:lstStyle>
            <a:lvl1pPr marL="105966" indent="-105966">
              <a:defRPr lang="en-US" sz="1350" dirty="0"/>
            </a:lvl1pPr>
            <a:lvl2pPr marL="214313" indent="-94060">
              <a:defRPr lang="en-US" sz="1200" dirty="0"/>
            </a:lvl2pPr>
            <a:lvl3pPr marL="328613" indent="-100013">
              <a:defRPr lang="en-US" dirty="0"/>
            </a:lvl3pPr>
            <a:lvl4pPr marL="425054" indent="-85725">
              <a:defRPr lang="en-US" dirty="0"/>
            </a:lvl4pPr>
            <a:lvl5pPr marL="514350" indent="-82154">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35988961"/>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9"/>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438150"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438150"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136755"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136755"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383536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3835361" y="171233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5533966"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5533966"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7232571" y="1078707"/>
            <a:ext cx="1474470" cy="369332"/>
          </a:xfrm>
        </p:spPr>
        <p:txBody>
          <a:bodyPr anchor="t"/>
          <a:lstStyle>
            <a:lvl1pPr marL="0" indent="0">
              <a:spcBef>
                <a:spcPts val="0"/>
              </a:spcBef>
              <a:buNone/>
              <a:defRPr sz="12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7232571" y="1707357"/>
            <a:ext cx="1474470" cy="1089529"/>
          </a:xfrm>
        </p:spPr>
        <p:txBody>
          <a:bodyPr wrap="square">
            <a:spAutoFit/>
          </a:bodyPr>
          <a:lstStyle>
            <a:lvl1pPr marL="105966" indent="-105966">
              <a:defRPr lang="en-US" sz="1125" dirty="0"/>
            </a:lvl1pPr>
            <a:lvl2pPr marL="214313" indent="-94060">
              <a:defRPr lang="en-US" sz="1050" dirty="0"/>
            </a:lvl2pPr>
            <a:lvl3pPr marL="328613" indent="-100013">
              <a:defRPr lang="en-US" sz="1050" dirty="0"/>
            </a:lvl3pPr>
            <a:lvl4pPr marL="425054" indent="-85725">
              <a:defRPr lang="en-US" sz="900" dirty="0"/>
            </a:lvl4pPr>
            <a:lvl5pPr marL="514350" indent="-82154">
              <a:defRPr lang="en-US" sz="9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1601359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32003627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441198" y="2156252"/>
            <a:ext cx="3095769" cy="830997"/>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199986136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438151" y="342900"/>
            <a:ext cx="4131314" cy="295466"/>
          </a:xfrm>
        </p:spPr>
        <p:txBody>
          <a:bodyPr tIns="64008"/>
          <a:lstStyle>
            <a:lvl1pPr>
              <a:defRPr sz="15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64405233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441197" y="1512152"/>
            <a:ext cx="3118772" cy="830997"/>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438150" y="2651655"/>
            <a:ext cx="3121819" cy="253916"/>
          </a:xfrm>
        </p:spPr>
        <p:txBody>
          <a:bodyPr/>
          <a:lstStyle>
            <a:lvl1pPr marL="0" indent="0">
              <a:buNone/>
              <a:defRPr sz="1650">
                <a:latin typeface="+mn-lt"/>
              </a:defRPr>
            </a:lvl1pPr>
            <a:lvl2pPr marL="171450" indent="0">
              <a:buNone/>
              <a:defRPr/>
            </a:lvl2pPr>
            <a:lvl3pPr marL="342900" indent="0">
              <a:buNone/>
              <a:defRPr/>
            </a:lvl3pPr>
            <a:lvl4pPr marL="496491" indent="0">
              <a:buNone/>
              <a:defRPr/>
            </a:lvl4pPr>
            <a:lvl5pPr marL="641747"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02430057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Titeldia met spreker">
    <p:spTree>
      <p:nvGrpSpPr>
        <p:cNvPr id="1" name=""/>
        <p:cNvGrpSpPr/>
        <p:nvPr/>
      </p:nvGrpSpPr>
      <p:grpSpPr>
        <a:xfrm>
          <a:off x="0" y="0"/>
          <a:ext cx="0" cy="0"/>
          <a:chOff x="0" y="0"/>
          <a:chExt cx="0" cy="0"/>
        </a:xfrm>
      </p:grpSpPr>
      <p:sp>
        <p:nvSpPr>
          <p:cNvPr id="13" name="Picture Placeholder 2"/>
          <p:cNvSpPr>
            <a:spLocks noGrp="1" noChangeAspect="1"/>
          </p:cNvSpPr>
          <p:nvPr>
            <p:ph type="pic" idx="13"/>
          </p:nvPr>
        </p:nvSpPr>
        <p:spPr>
          <a:xfrm>
            <a:off x="1" y="810001"/>
            <a:ext cx="9143999" cy="3348000"/>
          </a:xfrm>
          <a:solidFill>
            <a:schemeClr val="bg1">
              <a:lumMod val="85000"/>
            </a:schemeClr>
          </a:solidFill>
        </p:spPr>
        <p:txBody>
          <a:bodyPr lIns="360000" tIns="251999"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ctrTitle" hasCustomPrompt="1"/>
          </p:nvPr>
        </p:nvSpPr>
        <p:spPr>
          <a:xfrm>
            <a:off x="5400000" y="1548000"/>
            <a:ext cx="3024000" cy="3024000"/>
          </a:xfrm>
          <a:solidFill>
            <a:schemeClr val="tx2"/>
          </a:solidFill>
        </p:spPr>
        <p:txBody>
          <a:bodyPr lIns="90000" tIns="90000" rIns="72000" bIns="72000" anchor="t" anchorCtr="0"/>
          <a:lstStyle>
            <a:lvl1pPr algn="l">
              <a:defRPr sz="2800">
                <a:solidFill>
                  <a:schemeClr val="bg1"/>
                </a:solidFill>
              </a:defRPr>
            </a:lvl1pPr>
          </a:lstStyle>
          <a:p>
            <a:r>
              <a:rPr lang="en-US" dirty="0"/>
              <a:t>CLICK TO EDIT MASTER TITLE STYLE</a:t>
            </a:r>
          </a:p>
        </p:txBody>
      </p:sp>
      <p:sp>
        <p:nvSpPr>
          <p:cNvPr id="3" name="Subtitle 2"/>
          <p:cNvSpPr>
            <a:spLocks noGrp="1"/>
          </p:cNvSpPr>
          <p:nvPr>
            <p:ph type="subTitle" idx="1"/>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pic>
        <p:nvPicPr>
          <p:cNvPr id="10" name="Picture 9"/>
          <p:cNvPicPr>
            <a:picLocks noChangeAspect="1"/>
          </p:cNvPicPr>
          <p:nvPr userDrawn="1"/>
        </p:nvPicPr>
        <p:blipFill>
          <a:blip r:embed="rId3"/>
          <a:srcRect/>
          <a:stretch/>
        </p:blipFill>
        <p:spPr>
          <a:xfrm>
            <a:off x="648000" y="109047"/>
            <a:ext cx="2880360" cy="647129"/>
          </a:xfrm>
          <a:prstGeom prst="rect">
            <a:avLst/>
          </a:prstGeom>
        </p:spPr>
      </p:pic>
      <p:sp>
        <p:nvSpPr>
          <p:cNvPr id="12" name="Picture Placeholder 2"/>
          <p:cNvSpPr>
            <a:spLocks noGrp="1"/>
          </p:cNvSpPr>
          <p:nvPr>
            <p:ph type="pic" idx="14" hasCustomPrompt="1"/>
          </p:nvPr>
        </p:nvSpPr>
        <p:spPr>
          <a:xfrm>
            <a:off x="5490000" y="3437998"/>
            <a:ext cx="720000" cy="720000"/>
          </a:xfrm>
          <a:solidFill>
            <a:schemeClr val="bg1">
              <a:lumMod val="85000"/>
            </a:schemeClr>
          </a:solidFill>
        </p:spPr>
        <p:txBody>
          <a:bodyPr lIns="360000" tIns="251999" rIns="360000" anchor="t"/>
          <a:lstStyle>
            <a:lvl1pPr marL="0" indent="0" algn="ctr">
              <a:lnSpc>
                <a:spcPts val="2000"/>
              </a:lnSpc>
              <a:spcBef>
                <a:spcPts val="0"/>
              </a:spcBef>
              <a:buNone/>
              <a:defRPr sz="1400" baseline="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 </a:t>
            </a:r>
            <a:endParaRPr lang="en-US" dirty="0"/>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441197" y="2155061"/>
            <a:ext cx="3119963" cy="830997"/>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30840703"/>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441198" y="2234804"/>
            <a:ext cx="3122344" cy="646331"/>
          </a:xfrm>
        </p:spPr>
        <p:txBody>
          <a:bodyPr anchor="t"/>
          <a:lstStyle>
            <a:lvl1pPr>
              <a:defRPr sz="21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4000500" y="0"/>
            <a:ext cx="5143500" cy="5143500"/>
          </a:xfrm>
          <a:blipFill>
            <a:blip r:embed="rId2"/>
            <a:stretch>
              <a:fillRect/>
            </a:stretch>
          </a:blipFill>
        </p:spPr>
        <p:txBody>
          <a:bodyPr lIns="0" tIns="2377440" rIns="0" anchor="t" anchorCtr="0">
            <a:noAutofit/>
          </a:bodyPr>
          <a:lstStyle>
            <a:lvl1pPr marL="0" indent="0" algn="ctr">
              <a:lnSpc>
                <a:spcPct val="100000"/>
              </a:lnSpc>
              <a:buNone/>
              <a:defRPr sz="10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48114511"/>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2743200"/>
            <a:ext cx="9144000" cy="24003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27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9640106"/>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2" y="0"/>
            <a:ext cx="4251960" cy="51435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01562920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9144000" cy="5143500"/>
          </a:xfrm>
          <a:blipFill>
            <a:blip r:embed="rId2"/>
            <a:stretch>
              <a:fillRect/>
            </a:stretch>
          </a:blipFill>
        </p:spPr>
        <p:txBody>
          <a:bodyPr wrap="none" bIns="1554480" anchor="ctr">
            <a:noAutofit/>
          </a:bodyPr>
          <a:lstStyle>
            <a:lvl1pPr marL="0" indent="0" algn="ctr">
              <a:buNone/>
              <a:defRPr sz="105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4892040" y="0"/>
            <a:ext cx="4251960" cy="51435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27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389236833"/>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441197" y="4077096"/>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9144000" cy="3429000"/>
          </a:xfrm>
          <a:blipFill>
            <a:blip r:embed="rId2"/>
            <a:stretch>
              <a:fillRect/>
            </a:stretch>
          </a:blipFill>
        </p:spPr>
        <p:txBody>
          <a:bodyPr vert="horz" wrap="square" lIns="0" tIns="128016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77724737"/>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441197" y="649715"/>
            <a:ext cx="8263890" cy="415498"/>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1786" y="1714500"/>
            <a:ext cx="9144000" cy="3429000"/>
          </a:xfrm>
          <a:blipFill>
            <a:blip r:embed="rId2"/>
            <a:stretch>
              <a:fillRect/>
            </a:stretch>
          </a:blipFill>
        </p:spPr>
        <p:txBody>
          <a:bodyPr vert="horz" wrap="square" lIns="0" tIns="1371600" rIns="0" bIns="0" rtlCol="0" anchor="t" anchorCtr="0">
            <a:noAutofit/>
          </a:bodyPr>
          <a:lstStyle>
            <a:lvl1pPr marL="0" indent="0" algn="ctr">
              <a:buNone/>
              <a:defRPr lang="en-US" sz="10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85585077"/>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8149"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4025646" cy="2606040"/>
          </a:xfrm>
          <a:blipFill>
            <a:blip r:embed="rId2"/>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1395" y="4267200"/>
            <a:ext cx="4025646"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79441" y="1519238"/>
            <a:ext cx="4025646" cy="2606040"/>
          </a:xfrm>
          <a:blipFill>
            <a:blip r:embed="rId3"/>
            <a:stretch>
              <a:fillRect/>
            </a:stretch>
          </a:blipFill>
        </p:spPr>
        <p:txBody>
          <a:bodyPr vert="horz" wrap="square" lIns="0" tIns="0" rIns="0" bIns="1005840" rtlCol="0" anchor="ctr" anchorCtr="0">
            <a:noAutofit/>
          </a:bodyPr>
          <a:lstStyle>
            <a:lvl1pPr marL="0" indent="0" algn="ctr">
              <a:buNone/>
              <a:defRPr lang="en-US" sz="750" b="1" dirty="0">
                <a:solidFill>
                  <a:srgbClr val="000000"/>
                </a:solidFill>
              </a:defRPr>
            </a:lvl1pPr>
          </a:lstStyle>
          <a:p>
            <a:pPr marL="171450" lvl="0" indent="-17145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18109565"/>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2606040" cy="2606040"/>
          </a:xfrm>
          <a:blipFill>
            <a:blip r:embed="rId2"/>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268980"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268980" y="1519238"/>
            <a:ext cx="2606040" cy="2606040"/>
          </a:xfrm>
          <a:blipFill>
            <a:blip r:embed="rId3"/>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100764" y="4267200"/>
            <a:ext cx="2606278" cy="207749"/>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099047" y="1519238"/>
            <a:ext cx="2606040" cy="2606040"/>
          </a:xfrm>
          <a:blipFill>
            <a:blip r:embed="rId4"/>
            <a:stretch>
              <a:fillRect/>
            </a:stretch>
          </a:blipFill>
        </p:spPr>
        <p:txBody>
          <a:bodyPr lIns="0" tIns="0" rIns="0" bIns="100584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8430847"/>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441197" y="342900"/>
            <a:ext cx="8263890" cy="415498"/>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436960"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436959" y="1519238"/>
            <a:ext cx="1899666" cy="1899666"/>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2560431"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2560431" y="1519238"/>
            <a:ext cx="1899666" cy="1899666"/>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4683903"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4683903" y="1519238"/>
            <a:ext cx="1899666" cy="1899666"/>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6807375" y="3565454"/>
            <a:ext cx="1899666" cy="415498"/>
          </a:xfrm>
        </p:spPr>
        <p:txBody>
          <a:bodyPr/>
          <a:lstStyle>
            <a:lvl1pPr marL="0" indent="0" algn="l">
              <a:spcBef>
                <a:spcPts val="0"/>
              </a:spcBef>
              <a:buNone/>
              <a:defRPr sz="135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6805421" y="1519238"/>
            <a:ext cx="1899666" cy="1899666"/>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87597169"/>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el, kop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1224000"/>
            <a:ext cx="6623999"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Text Placeholder 2"/>
          <p:cNvSpPr>
            <a:spLocks noGrp="1"/>
          </p:cNvSpPr>
          <p:nvPr>
            <p:ph type="body" idx="13"/>
          </p:nvPr>
        </p:nvSpPr>
        <p:spPr>
          <a:xfrm>
            <a:off x="719998" y="936000"/>
            <a:ext cx="6623999"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774300092"/>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4546854" cy="2105406"/>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5036058" y="4000500"/>
            <a:ext cx="366903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597146" y="1714500"/>
            <a:ext cx="4546854" cy="2105406"/>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8CE10F07-B8D9-4B69-A567-8BEDE6973D96}"/>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093542242"/>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29"/>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3017520"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502152" y="3599557"/>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3240" y="1714500"/>
            <a:ext cx="3017520"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565392" y="3599558"/>
            <a:ext cx="2139696"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6480" y="1714500"/>
            <a:ext cx="3017520"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96270548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438912" y="3600450"/>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2249424"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37104"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298192" y="1714500"/>
            <a:ext cx="2249424"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035296" y="3599558"/>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596384" y="1714500"/>
            <a:ext cx="2249424"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333488" y="3599557"/>
            <a:ext cx="1371600"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6894576" y="1714500"/>
            <a:ext cx="2249424"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216575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441197" y="649930"/>
            <a:ext cx="8263890" cy="41549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19456" y="3600450"/>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1714500"/>
            <a:ext cx="1789938" cy="1714500"/>
          </a:xfrm>
          <a:blipFill>
            <a:blip r:embed="rId2"/>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057972"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1838516" y="1714500"/>
            <a:ext cx="1789938" cy="1714500"/>
          </a:xfrm>
          <a:blipFill>
            <a:blip r:embed="rId3"/>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3896487" y="3599558"/>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3677031" y="1714500"/>
            <a:ext cx="1789938" cy="1714500"/>
          </a:xfrm>
          <a:blipFill>
            <a:blip r:embed="rId4"/>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5735003"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5515547" y="1714500"/>
            <a:ext cx="1789938" cy="1714500"/>
          </a:xfrm>
          <a:blipFill>
            <a:blip r:embed="rId5"/>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7573518" y="3599557"/>
            <a:ext cx="1351026"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7354062" y="1714500"/>
            <a:ext cx="1789938" cy="1714500"/>
          </a:xfrm>
          <a:blipFill>
            <a:blip r:embed="rId6"/>
            <a:stretch>
              <a:fillRect/>
            </a:stretch>
          </a:blipFill>
        </p:spPr>
        <p:txBody>
          <a:bodyPr lIns="0" tIns="0" rIns="0" bIns="73152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12635219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52311"/>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944297" y="1576378"/>
            <a:ext cx="1462680" cy="146268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41197"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840660" y="1576378"/>
            <a:ext cx="1462680" cy="146268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337560"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737023" y="1576378"/>
            <a:ext cx="1462680" cy="146268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233923" y="3253941"/>
            <a:ext cx="2468880" cy="207749"/>
          </a:xfrm>
        </p:spPr>
        <p:txBody>
          <a:bodyPr/>
          <a:lstStyle>
            <a:lvl1pPr marL="0" indent="0" algn="ctr">
              <a:spcBef>
                <a:spcPts val="0"/>
              </a:spcBef>
              <a:buNone/>
              <a:defRPr sz="135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3003840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735074" cy="1735074"/>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615438" y="1714500"/>
            <a:ext cx="1735074" cy="1735074"/>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615438"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4792725" y="1714500"/>
            <a:ext cx="1735074" cy="1735074"/>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4792725"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6970013" y="1714500"/>
            <a:ext cx="1735074" cy="1735074"/>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45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6970013" y="3600450"/>
            <a:ext cx="1735074" cy="41549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59413415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441197" y="647844"/>
            <a:ext cx="8263890" cy="41549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438150" y="1714500"/>
            <a:ext cx="1303020" cy="130302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43815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179130" y="1714500"/>
            <a:ext cx="1303020" cy="130302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17913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3920490" y="1714500"/>
            <a:ext cx="1303020" cy="130302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3920490"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5661089" y="1714500"/>
            <a:ext cx="1303020" cy="130302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5661089"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7402067" y="1714500"/>
            <a:ext cx="1303020" cy="130302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375"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7402067" y="3176588"/>
            <a:ext cx="1303020" cy="623248"/>
          </a:xfrm>
        </p:spPr>
        <p:txBody>
          <a:bodyPr/>
          <a:lstStyle>
            <a:lvl1pPr marL="0" indent="0" algn="ctr">
              <a:spcBef>
                <a:spcPts val="0"/>
              </a:spcBef>
              <a:buNone/>
              <a:defRPr sz="135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3531443938"/>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38913" y="1732359"/>
            <a:ext cx="2386520" cy="415498"/>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3267075" y="1732360"/>
            <a:ext cx="5439966" cy="323165"/>
          </a:xfrm>
        </p:spPr>
        <p:txBody>
          <a:bodyPr anchor="t"/>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userDrawn="1"/>
        </p:nvCxnSpPr>
        <p:spPr>
          <a:xfrm>
            <a:off x="438912" y="1514475"/>
            <a:ext cx="2386584"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userDrawn="1"/>
        </p:nvCxnSpPr>
        <p:spPr>
          <a:xfrm>
            <a:off x="3265893" y="1514475"/>
            <a:ext cx="5441149"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88593791"/>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441198" y="2362811"/>
            <a:ext cx="2386520" cy="415498"/>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3706416" y="2408977"/>
            <a:ext cx="5000625" cy="323165"/>
          </a:xfrm>
        </p:spPr>
        <p:txBody>
          <a:bodyPr anchor="ctr"/>
          <a:lstStyle>
            <a:lvl1pPr marL="173831" indent="-173831">
              <a:spcAft>
                <a:spcPts val="45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userDrawn="1"/>
        </p:nvCxnSpPr>
        <p:spPr>
          <a:xfrm>
            <a:off x="3267075" y="1933575"/>
            <a:ext cx="0" cy="127635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userDrawn="1"/>
        </p:nvSpPr>
        <p:spPr>
          <a:xfrm>
            <a:off x="9266791" y="-152958"/>
            <a:ext cx="431208" cy="115416"/>
          </a:xfrm>
          <a:prstGeom prst="rect">
            <a:avLst/>
          </a:prstGeom>
          <a:noFill/>
        </p:spPr>
        <p:txBody>
          <a:bodyPr wrap="none" lIns="0" tIns="0" rIns="0" bIns="0" rtlCol="0">
            <a:spAutoFit/>
          </a:bodyPr>
          <a:lstStyle/>
          <a:p>
            <a:pPr algn="l"/>
            <a:r>
              <a:rPr lang="en-US" sz="750">
                <a:solidFill>
                  <a:srgbClr val="A3A3A3"/>
                </a:solidFill>
              </a:rPr>
              <a:t>ELT layout</a:t>
            </a:r>
          </a:p>
        </p:txBody>
      </p:sp>
    </p:spTree>
    <p:extLst>
      <p:ext uri="{BB962C8B-B14F-4D97-AF65-F5344CB8AC3E}">
        <p14:creationId xmlns:p14="http://schemas.microsoft.com/office/powerpoint/2010/main" val="471798730"/>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Developer Code Layout full page">
    <p:bg>
      <p:bgRef idx="1001">
        <a:schemeClr val="bg2"/>
      </p:bgRef>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0"/>
            <a:ext cx="9144000"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0"/>
            <a:ext cx="2841269" cy="415370"/>
          </a:xfrm>
          <a:gradFill flip="none" rotWithShape="1">
            <a:gsLst>
              <a:gs pos="0">
                <a:srgbClr val="000000"/>
              </a:gs>
              <a:gs pos="99000">
                <a:srgbClr val="000000"/>
              </a:gs>
              <a:gs pos="99000">
                <a:schemeClr val="accent1"/>
              </a:gs>
            </a:gsLst>
            <a:lin ang="10800000" scaled="1"/>
            <a:tileRect/>
          </a:gradFill>
        </p:spPr>
        <p:txBody>
          <a:bodyPr vert="horz" wrap="square" lIns="585216" tIns="91440" rIns="0" bIns="91440" rtlCol="0">
            <a:spAutoFit/>
          </a:bodyPr>
          <a:lstStyle>
            <a:lvl1pPr marL="0" indent="0">
              <a:buNone/>
              <a:defRPr lang="en-US" sz="1499" dirty="0">
                <a:solidFill>
                  <a:srgbClr val="FFFFFF"/>
                </a:solidFill>
                <a:latin typeface="+mj-lt"/>
              </a:defRPr>
            </a:lvl1pPr>
          </a:lstStyle>
          <a:p>
            <a:pPr marL="0" lvl="0" indent="0">
              <a:buNone/>
            </a:pPr>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3579" y="532685"/>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68652085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2" orient="horz" pos="438">
          <p15:clr>
            <a:srgbClr val="5ACBF0"/>
          </p15:clr>
        </p15:guide>
        <p15:guide id="3" orient="horz" pos="288">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el en opsomming">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6623999"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Developer Code Layout">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userDrawn="1"/>
        </p:nvSpPr>
        <p:spPr bwMode="auto">
          <a:xfrm>
            <a:off x="0" y="1077516"/>
            <a:ext cx="9144000" cy="4065984"/>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077516"/>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441197" y="1574483"/>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915" indent="0">
              <a:buNone/>
              <a:tabLst>
                <a:tab pos="258366" algn="l"/>
              </a:tabLst>
              <a:defRPr sz="1800">
                <a:solidFill>
                  <a:schemeClr val="tx1"/>
                </a:solidFill>
                <a:latin typeface="Consolas" panose="020B0609020204030204" pitchFamily="49" charset="0"/>
                <a:cs typeface="Consolas" panose="020B0609020204030204" pitchFamily="49" charset="0"/>
              </a:defRPr>
            </a:lvl2pPr>
            <a:lvl3pPr marL="438455" indent="0">
              <a:buNone/>
              <a:tabLst>
                <a:tab pos="427435" algn="l"/>
              </a:tabLst>
              <a:defRPr sz="1800">
                <a:solidFill>
                  <a:schemeClr val="tx1"/>
                </a:solidFill>
                <a:latin typeface="Consolas" panose="020B0609020204030204" pitchFamily="49" charset="0"/>
                <a:cs typeface="Consolas" panose="020B0609020204030204" pitchFamily="49" charset="0"/>
              </a:defRPr>
            </a:lvl3pPr>
            <a:lvl4pPr marL="610922" indent="0">
              <a:buNone/>
              <a:tabLst>
                <a:tab pos="600075" algn="l"/>
              </a:tabLst>
              <a:defRPr sz="1800">
                <a:solidFill>
                  <a:schemeClr val="tx1"/>
                </a:solidFill>
                <a:latin typeface="Consolas" panose="020B0609020204030204" pitchFamily="49" charset="0"/>
                <a:cs typeface="Consolas" panose="020B0609020204030204" pitchFamily="49" charset="0"/>
              </a:defRPr>
            </a:lvl4pPr>
            <a:lvl5pPr marL="788248" indent="0">
              <a:buNone/>
              <a:tabLst>
                <a:tab pos="771525" algn="l"/>
              </a:tabLst>
              <a:defRPr sz="18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355191384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Code Bottom">
    <p:bg>
      <p:bgRef idx="1001">
        <a:schemeClr val="bg2"/>
      </p:bgRef>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39793" y="923011"/>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2120353"/>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120354"/>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2618414"/>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80108167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Code Top">
    <p:bg>
      <p:bgRef idx="1001">
        <a:schemeClr val="bg2"/>
      </p:bgRef>
    </p:bg>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userDrawn="1"/>
        </p:nvSpPr>
        <p:spPr bwMode="auto">
          <a:xfrm>
            <a:off x="0" y="0"/>
            <a:ext cx="9144000" cy="3023147"/>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441197" y="3168436"/>
            <a:ext cx="8263890" cy="369332"/>
          </a:xfrm>
        </p:spPr>
        <p:txBody>
          <a:bodyPr/>
          <a:lstStyle>
            <a:lvl1pPr>
              <a:defRPr sz="24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2841269" cy="369204"/>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9792" y="495381"/>
            <a:ext cx="8263890" cy="276999"/>
          </a:xfrm>
        </p:spPr>
        <p:txBody>
          <a:bodyPr/>
          <a:lstStyle>
            <a:lvl1pPr marL="0" indent="0">
              <a:buNone/>
              <a:tabLst/>
              <a:defRPr sz="1800">
                <a:solidFill>
                  <a:srgbClr val="000000"/>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443364" y="3747379"/>
            <a:ext cx="8263890" cy="276999"/>
          </a:xfrm>
        </p:spPr>
        <p:txBody>
          <a:bodyPr wrap="square">
            <a:spAutoFit/>
          </a:bodyPr>
          <a:lstStyle>
            <a:lvl1pPr marL="0" indent="0">
              <a:spcBef>
                <a:spcPts val="450"/>
              </a:spcBef>
              <a:spcAft>
                <a:spcPts val="0"/>
              </a:spcAft>
              <a:buNone/>
              <a:defRPr sz="1800">
                <a:solidFill>
                  <a:schemeClr val="tx1"/>
                </a:solidFill>
                <a:latin typeface="+mn-lt"/>
                <a:cs typeface="Segoe UI" panose="020B0502040204020203" pitchFamily="34" charset="0"/>
              </a:defRPr>
            </a:lvl1pPr>
            <a:lvl2pPr marL="171398" indent="0">
              <a:buNone/>
              <a:defRPr sz="180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2921203720"/>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Code Right side">
    <p:bg>
      <p:bgRef idx="1001">
        <a:schemeClr val="bg2"/>
      </p:bgRef>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441198" y="342901"/>
            <a:ext cx="3030665" cy="369332"/>
          </a:xfrm>
        </p:spPr>
        <p:txBody>
          <a:bodyPr/>
          <a:lstStyle>
            <a:lvl1pPr>
              <a:defRPr sz="24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03013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3904488"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3908822"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50544" y="531890"/>
            <a:ext cx="4351471" cy="276999"/>
          </a:xfrm>
        </p:spPr>
        <p:txBody>
          <a:bodyPr/>
          <a:lstStyle>
            <a:lvl1pPr marL="0" indent="0">
              <a:buNone/>
              <a:tabLst/>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45834194"/>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Code Left sde">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2" y="0"/>
            <a:ext cx="5239512"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5681662" y="342901"/>
            <a:ext cx="3023425" cy="369332"/>
          </a:xfrm>
        </p:spPr>
        <p:txBody>
          <a:bodyPr/>
          <a:lstStyle>
            <a:lvl1pPr>
              <a:defRPr sz="24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4364831"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681662" y="1002506"/>
            <a:ext cx="3025379"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436621265"/>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Demo slide">
    <p:bg>
      <p:bgPr>
        <a:solidFill>
          <a:srgbClr val="243A5E"/>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143000" y="2508697"/>
            <a:ext cx="6858000" cy="457049"/>
          </a:xfrm>
          <a:noFill/>
        </p:spPr>
        <p:txBody>
          <a:bodyPr lIns="0" tIns="0" rIns="0" bIns="0" anchor="b" anchorCtr="0">
            <a:spAutoFit/>
          </a:bodyPr>
          <a:lstStyle>
            <a:lvl1pPr algn="ctr" defTabSz="699557" rtl="0" eaLnBrk="1" latinLnBrk="0" hangingPunct="1">
              <a:lnSpc>
                <a:spcPct val="90000"/>
              </a:lnSpc>
              <a:spcBef>
                <a:spcPct val="0"/>
              </a:spcBef>
              <a:buNone/>
              <a:defRPr lang="en-US" sz="3300" b="0" kern="1200" cap="none" spc="-38" baseline="0" dirty="0">
                <a:ln w="3175">
                  <a:noFill/>
                </a:ln>
                <a:solidFill>
                  <a:schemeClr val="tx1"/>
                </a:solidFill>
                <a:effectLst/>
                <a:latin typeface="+mj-lt"/>
                <a:ea typeface="+mn-ea"/>
                <a:cs typeface="Segoe UI" pitchFamily="34" charset="0"/>
              </a:defRPr>
            </a:lvl1pPr>
          </a:lstStyle>
          <a:p>
            <a:r>
              <a:rPr lang="en-US"/>
              <a:t>Demo title</a:t>
            </a:r>
          </a:p>
        </p:txBody>
      </p:sp>
      <p:sp>
        <p:nvSpPr>
          <p:cNvPr id="6" name="Text Placeholder 2">
            <a:extLst>
              <a:ext uri="{FF2B5EF4-FFF2-40B4-BE49-F238E27FC236}">
                <a16:creationId xmlns:a16="http://schemas.microsoft.com/office/drawing/2014/main" id="{BD78B980-B29B-42C2-AAC5-862847DDC82C}"/>
              </a:ext>
            </a:extLst>
          </p:cNvPr>
          <p:cNvSpPr txBox="1">
            <a:spLocks/>
          </p:cNvSpPr>
          <p:nvPr userDrawn="1"/>
        </p:nvSpPr>
        <p:spPr>
          <a:xfrm>
            <a:off x="4102085" y="1494880"/>
            <a:ext cx="939832" cy="346249"/>
          </a:xfrm>
          <a:prstGeom prst="rect">
            <a:avLst/>
          </a:prstGeom>
          <a:noFill/>
          <a:ln w="19050">
            <a:gradFill>
              <a:gsLst>
                <a:gs pos="0">
                  <a:srgbClr val="9BF00B"/>
                </a:gs>
                <a:gs pos="100000">
                  <a:srgbClr val="0078D4"/>
                </a:gs>
                <a:gs pos="51000">
                  <a:srgbClr val="50E6FF"/>
                </a:gs>
              </a:gsLst>
              <a:lin ang="0" scaled="0"/>
            </a:gradFill>
          </a:ln>
        </p:spPr>
        <p:txBody>
          <a:bodyPr tIns="68580" bIns="68580" anchor="ctr" anchorCtr="1">
            <a:spAutoFit/>
          </a:bodyPr>
          <a:lst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gradFill>
                  <a:gsLst>
                    <a:gs pos="1250">
                      <a:schemeClr val="tx1"/>
                    </a:gs>
                    <a:gs pos="100000">
                      <a:schemeClr val="tx1"/>
                    </a:gs>
                  </a:gsLst>
                  <a:lin ang="5400000" scaled="0"/>
                </a:gra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gradFill>
                  <a:gsLst>
                    <a:gs pos="1250">
                      <a:schemeClr val="tx1"/>
                    </a:gs>
                    <a:gs pos="100000">
                      <a:schemeClr val="tx1"/>
                    </a:gs>
                  </a:gsLst>
                  <a:lin ang="5400000" scaled="0"/>
                </a:gra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gradFill>
                  <a:gsLst>
                    <a:gs pos="1250">
                      <a:schemeClr val="tx1"/>
                    </a:gs>
                    <a:gs pos="100000">
                      <a:schemeClr val="tx1"/>
                    </a:gs>
                  </a:gsLst>
                  <a:lin ang="5400000" scaled="0"/>
                </a:gra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ctr" defTabSz="699557" rtl="0" eaLnBrk="1" fontAlgn="auto" latinLnBrk="0" hangingPunct="1">
              <a:lnSpc>
                <a:spcPct val="100000"/>
              </a:lnSpc>
              <a:spcBef>
                <a:spcPct val="20000"/>
              </a:spcBef>
              <a:spcAft>
                <a:spcPts val="0"/>
              </a:spcAft>
              <a:buClrTx/>
              <a:buSzPct val="90000"/>
              <a:buFont typeface="Wingdings" panose="05000000000000000000" pitchFamily="2" charset="2"/>
              <a:buNone/>
              <a:tabLst/>
              <a:defRPr/>
            </a:pPr>
            <a:r>
              <a:rPr kumimoji="0" lang="en-US" sz="1350" b="0" i="0" u="none" strike="noStrike" kern="1200" cap="none" spc="225" normalizeH="0" baseline="0" noProof="0">
                <a:ln>
                  <a:noFill/>
                </a:ln>
                <a:solidFill>
                  <a:srgbClr val="FFFFFF"/>
                </a:solidFill>
                <a:effectLst/>
                <a:uLnTx/>
                <a:uFillTx/>
                <a:latin typeface="Segoe UI Semibold"/>
                <a:ea typeface="+mn-ea"/>
                <a:cs typeface="Segoe UI" panose="020B0502040204020203" pitchFamily="34" charset="0"/>
              </a:rPr>
              <a:t>DEMO</a:t>
            </a:r>
          </a:p>
        </p:txBody>
      </p:sp>
    </p:spTree>
    <p:extLst>
      <p:ext uri="{BB962C8B-B14F-4D97-AF65-F5344CB8AC3E}">
        <p14:creationId xmlns:p14="http://schemas.microsoft.com/office/powerpoint/2010/main" val="4102749606"/>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42" presetClass="path" presetSubtype="0" decel="100000" fill="hold" grpId="1" nodeType="withEffect">
                                  <p:stCondLst>
                                    <p:cond delay="0"/>
                                  </p:stCondLst>
                                  <p:childTnLst>
                                    <p:animMotion origin="layout" path="M -2.70833E-6 2.59259E-6 L -2.70833E-6 0.03773 " pathEditMode="relative" rAng="0" ptsTypes="AA">
                                      <p:cBhvr>
                                        <p:cTn id="9" dur="750" spd="-100000" fill="hold"/>
                                        <p:tgtEl>
                                          <p:spTgt spid="6"/>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Lst>
  </p:timing>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Section Title">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50E6FF"/>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00509841"/>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2">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438912" y="2276856"/>
            <a:ext cx="6858000" cy="373949"/>
          </a:xfrm>
          <a:noFill/>
        </p:spPr>
        <p:txBody>
          <a:bodyPr lIns="0" tIns="0" rIns="0" bIns="0" anchor="b" anchorCtr="0">
            <a:spAutoFit/>
          </a:bodyPr>
          <a:lstStyle>
            <a:lvl1pPr algn="l" defTabSz="699557" rtl="0" eaLnBrk="1" latinLnBrk="0" hangingPunct="1">
              <a:lnSpc>
                <a:spcPct val="90000"/>
              </a:lnSpc>
              <a:spcBef>
                <a:spcPct val="0"/>
              </a:spcBef>
              <a:buNone/>
              <a:defRPr lang="en-US" sz="2700" b="0" kern="1200" cap="none" spc="-38" baseline="0" dirty="0">
                <a:ln w="3175">
                  <a:noFill/>
                </a:ln>
                <a:solidFill>
                  <a:srgbClr val="0078D4"/>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283666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7932802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Blank 2">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88294"/>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Titel en object">
    <p:spTree>
      <p:nvGrpSpPr>
        <p:cNvPr id="1" name=""/>
        <p:cNvGrpSpPr/>
        <p:nvPr/>
      </p:nvGrpSpPr>
      <p:grpSpPr>
        <a:xfrm>
          <a:off x="0" y="0"/>
          <a:ext cx="0" cy="0"/>
          <a:chOff x="0" y="0"/>
          <a:chExt cx="0" cy="0"/>
        </a:xfrm>
      </p:grpSpPr>
      <p:sp>
        <p:nvSpPr>
          <p:cNvPr id="9" name="Text Placeholder 2"/>
          <p:cNvSpPr>
            <a:spLocks noGrp="1"/>
          </p:cNvSpPr>
          <p:nvPr>
            <p:ph type="body" idx="15" hasCustomPrompt="1"/>
          </p:nvPr>
        </p:nvSpPr>
        <p:spPr>
          <a:xfrm>
            <a:off x="5399005" y="1548000"/>
            <a:ext cx="3024000" cy="3024000"/>
          </a:xfrm>
          <a:solidFill>
            <a:schemeClr val="tx2"/>
          </a:solidFill>
        </p:spPr>
        <p:txBody>
          <a:bodyPr lIns="90000" tIns="90000" rIns="72000" bIns="72000" anchor="t" anchorCtr="0"/>
          <a:lstStyle>
            <a:lvl1pPr marL="0" indent="0">
              <a:lnSpc>
                <a:spcPct val="85000"/>
              </a:lnSpc>
              <a:buNone/>
              <a:defRPr sz="2800" b="1">
                <a:solidFill>
                  <a:schemeClr val="bg1"/>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dirty="0"/>
              <a:t>CLICK TO EDIT MASTER TEXT STYLES</a:t>
            </a:r>
          </a:p>
        </p:txBody>
      </p:sp>
      <p:sp>
        <p:nvSpPr>
          <p:cNvPr id="2" name="Title 1"/>
          <p:cNvSpPr>
            <a:spLocks noGrp="1"/>
          </p:cNvSpPr>
          <p:nvPr>
            <p:ph type="title" hasCustomPrompt="1"/>
          </p:nvPr>
        </p:nvSpPr>
        <p:spPr/>
        <p:txBody>
          <a:bodyPr/>
          <a:lstStyle/>
          <a:p>
            <a:r>
              <a:rPr lang="nl-NL" dirty="0"/>
              <a:t>TITELSTIJL VAN MODEL BEWERKEN</a:t>
            </a:r>
            <a:endParaRPr lang="en-US" dirty="0"/>
          </a:p>
        </p:txBody>
      </p:sp>
      <p:sp>
        <p:nvSpPr>
          <p:cNvPr id="3" name="Content Placeholder 2"/>
          <p:cNvSpPr>
            <a:spLocks noGrp="1"/>
          </p:cNvSpPr>
          <p:nvPr>
            <p:ph idx="1"/>
          </p:nvPr>
        </p:nvSpPr>
        <p:spPr>
          <a:xfrm>
            <a:off x="720003" y="936000"/>
            <a:ext cx="4464000" cy="3780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endParaRPr lang="nl-NL"/>
          </a:p>
        </p:txBody>
      </p:sp>
      <p:sp>
        <p:nvSpPr>
          <p:cNvPr id="5" name="Footer Placeholder 4"/>
          <p:cNvSpPr>
            <a:spLocks noGrp="1"/>
          </p:cNvSpPr>
          <p:nvPr>
            <p:ph type="ftr" sz="quarter" idx="11"/>
          </p:nvPr>
        </p:nvSpPr>
        <p:spPr/>
        <p:txBody>
          <a:bodyPr/>
          <a:lstStyle/>
          <a:p>
            <a:r>
              <a:rPr lang="en-US"/>
              <a:t>How and Why participate in an Open Source Project</a:t>
            </a:r>
            <a:endParaRPr lang="nl-NL"/>
          </a:p>
        </p:txBody>
      </p:sp>
      <p:sp>
        <p:nvSpPr>
          <p:cNvPr id="6" name="Slide Number Placeholder 5"/>
          <p:cNvSpPr>
            <a:spLocks noGrp="1"/>
          </p:cNvSpPr>
          <p:nvPr>
            <p:ph type="sldNum" sz="quarter" idx="12"/>
          </p:nvPr>
        </p:nvSpPr>
        <p:spPr/>
        <p:txBody>
          <a:bodyPr/>
          <a:lstStyle/>
          <a:p>
            <a:fld id="{14F1411D-0280-154F-AEAC-4C20B7AA46B2}" type="slidenum">
              <a:rPr lang="nl-NL" smtClean="0"/>
              <a:t>‹#›</a:t>
            </a:fld>
            <a:endParaRPr lang="nl-NL"/>
          </a:p>
        </p:txBody>
      </p:sp>
      <p:sp>
        <p:nvSpPr>
          <p:cNvPr id="8" name="Subtitle 2"/>
          <p:cNvSpPr>
            <a:spLocks noGrp="1"/>
          </p:cNvSpPr>
          <p:nvPr>
            <p:ph type="subTitle" idx="13"/>
          </p:nvPr>
        </p:nvSpPr>
        <p:spPr>
          <a:xfrm>
            <a:off x="5490000" y="4157999"/>
            <a:ext cx="2880000" cy="322017"/>
          </a:xfrm>
        </p:spPr>
        <p:txBody>
          <a:bodyPr anchor="b" anchorCtr="0"/>
          <a:lstStyle>
            <a:lvl1pPr marL="0" indent="0" algn="l">
              <a:lnSpc>
                <a:spcPct val="110000"/>
              </a:lnSpc>
              <a:buNone/>
              <a:defRPr sz="1200">
                <a:solidFill>
                  <a:schemeClr val="bg1"/>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Code Right">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p:nvPr>
        </p:nvSpPr>
        <p:spPr>
          <a:xfrm>
            <a:off x="441198" y="342900"/>
            <a:ext cx="3693844" cy="830997"/>
          </a:xfrm>
        </p:spPr>
        <p:txBody>
          <a:bodyPr/>
          <a:lstStyle>
            <a:lvl1pPr>
              <a:defRPr>
                <a:solidFill>
                  <a:schemeClr val="tx1"/>
                </a:solidFill>
              </a:defRPr>
            </a:lvl1pPr>
          </a:lstStyle>
          <a:p>
            <a:r>
              <a:rPr lang="en-US"/>
              <a:t>Click to edit Master title style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441724" y="1003604"/>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4343401" y="0"/>
            <a:ext cx="4798676" cy="5143500"/>
          </a:xfrm>
          <a:prstGeom prst="rect">
            <a:avLst/>
          </a:prstGeom>
          <a:solidFill>
            <a:srgbClr val="243A5E"/>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4343401" y="0"/>
            <a:ext cx="2374899" cy="415370"/>
          </a:xfrm>
          <a:solidFill>
            <a:schemeClr val="bg1">
              <a:lumMod val="50000"/>
            </a:schemeClr>
          </a:solidFill>
        </p:spPr>
        <p:txBody>
          <a:bodyPr lIns="182880"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451350" y="531890"/>
            <a:ext cx="4584701" cy="276999"/>
          </a:xfrm>
        </p:spPr>
        <p:txBody>
          <a:bodyPr/>
          <a:lstStyle>
            <a:lvl1pPr marL="0" indent="0">
              <a:buNone/>
              <a:tabLst/>
              <a:defRPr sz="1800">
                <a:solidFill>
                  <a:schemeClr val="bg1"/>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3620242769"/>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Code Left">
    <p:bg>
      <p:bgRef idx="1001">
        <a:schemeClr val="bg2"/>
      </p:bgRef>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userDrawn="1"/>
        </p:nvSpPr>
        <p:spPr bwMode="auto">
          <a:xfrm>
            <a:off x="0" y="0"/>
            <a:ext cx="4571987" cy="51435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l" defTabSz="699354" fontAlgn="base">
              <a:spcBef>
                <a:spcPct val="0"/>
              </a:spcBef>
              <a:spcAft>
                <a:spcPct val="0"/>
              </a:spcAft>
            </a:pPr>
            <a:endParaRPr lang="en-US" sz="1500" err="1">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p:nvPr>
        </p:nvSpPr>
        <p:spPr>
          <a:xfrm>
            <a:off x="5010137" y="342900"/>
            <a:ext cx="3694950" cy="830997"/>
          </a:xfrm>
        </p:spPr>
        <p:txBody>
          <a:bodyPr/>
          <a:lstStyle>
            <a:lvl1pPr>
              <a:defRPr>
                <a:solidFill>
                  <a:schemeClr val="tx1"/>
                </a:solidFill>
              </a:defRPr>
            </a:lvl1pPr>
          </a:lstStyle>
          <a:p>
            <a:r>
              <a:rPr lang="en-US"/>
              <a:t>Click to edit Master title style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2841269" cy="415370"/>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4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438150" y="529508"/>
            <a:ext cx="3691865" cy="276999"/>
          </a:xfrm>
        </p:spPr>
        <p:txBody>
          <a:bodyPr/>
          <a:lstStyle>
            <a:lvl1pPr marL="0" indent="0">
              <a:buNone/>
              <a:defRPr sz="1800">
                <a:solidFill>
                  <a:srgbClr val="2F2F2F"/>
                </a:solidFill>
                <a:latin typeface="Consolas" panose="020B0609020204030204" pitchFamily="49" charset="0"/>
                <a:cs typeface="Consolas" panose="020B0609020204030204" pitchFamily="49" charset="0"/>
              </a:defRPr>
            </a:lvl1pPr>
            <a:lvl2pPr marL="259837"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438324" indent="0">
              <a:buNone/>
              <a:defRPr sz="14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610739"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788012" indent="0">
              <a:buNone/>
              <a:defRPr sz="134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013724" y="1002506"/>
            <a:ext cx="3693317" cy="276999"/>
          </a:xfrm>
        </p:spPr>
        <p:txBody>
          <a:bodyPr wrap="square">
            <a:spAutoFit/>
          </a:bodyPr>
          <a:lstStyle>
            <a:lvl1pPr marL="0" indent="0">
              <a:lnSpc>
                <a:spcPct val="100000"/>
              </a:lnSpc>
              <a:spcBef>
                <a:spcPts val="450"/>
              </a:spcBef>
              <a:spcAft>
                <a:spcPts val="0"/>
              </a:spcAft>
              <a:buNone/>
              <a:defRPr sz="18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45"/>
              </a:spcBef>
              <a:spcAft>
                <a:spcPts val="45"/>
              </a:spcAft>
              <a:buNone/>
              <a:defRPr sz="1800" b="0" i="0">
                <a:solidFill>
                  <a:srgbClr val="2F2F2F"/>
                </a:solidFill>
                <a:latin typeface="Segoe UI" panose="020B0502040204020203" pitchFamily="34" charset="0"/>
                <a:cs typeface="Segoe UI" panose="020B0502040204020203" pitchFamily="34" charset="0"/>
              </a:defRPr>
            </a:lvl2pPr>
            <a:lvl3pPr marL="342797" indent="0">
              <a:buNone/>
              <a:defRPr/>
            </a:lvl3pPr>
            <a:lvl4pPr marL="514196" indent="0">
              <a:buNone/>
              <a:defRPr/>
            </a:lvl4pPr>
            <a:lvl5pPr marL="685595" indent="0">
              <a:buNone/>
              <a:defRPr/>
            </a:lvl5pPr>
          </a:lstStyle>
          <a:p>
            <a:pPr lvl="0"/>
            <a:r>
              <a:rPr lang="en-US"/>
              <a:t>Click to edit text</a:t>
            </a:r>
          </a:p>
        </p:txBody>
      </p:sp>
    </p:spTree>
    <p:extLst>
      <p:ext uri="{BB962C8B-B14F-4D97-AF65-F5344CB8AC3E}">
        <p14:creationId xmlns:p14="http://schemas.microsoft.com/office/powerpoint/2010/main" val="756261782"/>
      </p:ext>
    </p:extLst>
  </p:cSld>
  <p:clrMapOvr>
    <a:overrideClrMapping bg1="lt1" tx1="dk1" bg2="lt2" tx2="dk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1" orient="horz" pos="288">
          <p15:clr>
            <a:srgbClr val="5ACBF0"/>
          </p15:clr>
        </p15:guide>
        <p15:guide id="2" orient="horz" pos="443">
          <p15:clr>
            <a:srgbClr val="5ACBF0"/>
          </p15:clr>
        </p15:guide>
        <p15:guide id="4" orient="horz" pos="839">
          <p15:clr>
            <a:srgbClr val="5ACBF0"/>
          </p15:clr>
        </p15:guide>
        <p15:guide id="5" pos="3473">
          <p15:clr>
            <a:srgbClr val="5ACBF0"/>
          </p15:clr>
        </p15:guide>
        <p15:guide id="6" pos="4211">
          <p15:clr>
            <a:srgbClr val="5ACBF0"/>
          </p15:clr>
        </p15:guide>
        <p15:guide id="7"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Vergelijking">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endParaRPr lang="nl-NL"/>
          </a:p>
        </p:txBody>
      </p:sp>
      <p:sp>
        <p:nvSpPr>
          <p:cNvPr id="8" name="Footer Placeholder 7"/>
          <p:cNvSpPr>
            <a:spLocks noGrp="1"/>
          </p:cNvSpPr>
          <p:nvPr>
            <p:ph type="ftr" sz="quarter" idx="11"/>
          </p:nvPr>
        </p:nvSpPr>
        <p:spPr/>
        <p:txBody>
          <a:bodyPr/>
          <a:lstStyle/>
          <a:p>
            <a:r>
              <a:rPr lang="en-US"/>
              <a:t>How and Why participate in an Open Source Project</a:t>
            </a:r>
            <a:endParaRPr lang="nl-NL"/>
          </a:p>
        </p:txBody>
      </p:sp>
      <p:sp>
        <p:nvSpPr>
          <p:cNvPr id="9" name="Slide Number Placeholder 8"/>
          <p:cNvSpPr>
            <a:spLocks noGrp="1"/>
          </p:cNvSpPr>
          <p:nvPr>
            <p:ph type="sldNum" sz="quarter" idx="12"/>
          </p:nvPr>
        </p:nvSpPr>
        <p:spPr/>
        <p:txBody>
          <a:bodyPr/>
          <a:lstStyle/>
          <a:p>
            <a:fld id="{14F1411D-0280-154F-AEAC-4C20B7AA46B2}" type="slidenum">
              <a:rPr lang="nl-NL" smtClean="0"/>
              <a:t>‹#›</a:t>
            </a:fld>
            <a:endParaRPr lang="nl-NL"/>
          </a:p>
        </p:txBody>
      </p:sp>
      <p:sp>
        <p:nvSpPr>
          <p:cNvPr id="10" name="Title 1"/>
          <p:cNvSpPr>
            <a:spLocks noGrp="1"/>
          </p:cNvSpPr>
          <p:nvPr>
            <p:ph type="title" hasCustomPrompt="1"/>
          </p:nvPr>
        </p:nvSpPr>
        <p:spPr>
          <a:xfrm>
            <a:off x="719999" y="288000"/>
            <a:ext cx="6624000" cy="504000"/>
          </a:xfrm>
        </p:spPr>
        <p:txBody>
          <a:bodyPr/>
          <a:lstStyle/>
          <a:p>
            <a:r>
              <a:rPr lang="nl-NL" dirty="0"/>
              <a:t>TITELSTIJL VAN MODEL BEWERKEN</a:t>
            </a:r>
            <a:endParaRPr lang="en-US" dirty="0"/>
          </a:p>
        </p:txBody>
      </p:sp>
      <p:sp>
        <p:nvSpPr>
          <p:cNvPr id="11" name="Content Placeholder 2"/>
          <p:cNvSpPr>
            <a:spLocks noGrp="1"/>
          </p:cNvSpPr>
          <p:nvPr>
            <p:ph idx="1"/>
          </p:nvPr>
        </p:nvSpPr>
        <p:spPr>
          <a:xfrm>
            <a:off x="720003"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3"/>
          </p:nvPr>
        </p:nvSpPr>
        <p:spPr>
          <a:xfrm>
            <a:off x="719998"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4"/>
          </p:nvPr>
        </p:nvSpPr>
        <p:spPr>
          <a:xfrm>
            <a:off x="4679007" y="1224000"/>
            <a:ext cx="3744993" cy="349199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5"/>
          </p:nvPr>
        </p:nvSpPr>
        <p:spPr>
          <a:xfrm>
            <a:off x="4679004" y="936000"/>
            <a:ext cx="3744995" cy="288000"/>
          </a:xfrm>
        </p:spPr>
        <p:txBody>
          <a:bodyPr anchor="t" anchorCtr="0"/>
          <a:lstStyle>
            <a:lvl1pPr marL="0" indent="0">
              <a:buNone/>
              <a:defRPr sz="15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473897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wee kolommen met afbeeldingen">
    <p:spTree>
      <p:nvGrpSpPr>
        <p:cNvPr id="1" name=""/>
        <p:cNvGrpSpPr/>
        <p:nvPr/>
      </p:nvGrpSpPr>
      <p:grpSpPr>
        <a:xfrm>
          <a:off x="0" y="0"/>
          <a:ext cx="0" cy="0"/>
          <a:chOff x="0" y="0"/>
          <a:chExt cx="0" cy="0"/>
        </a:xfrm>
      </p:grpSpPr>
      <p:sp>
        <p:nvSpPr>
          <p:cNvPr id="3" name="Picture Placeholder 2"/>
          <p:cNvSpPr>
            <a:spLocks noGrp="1" noChangeAspect="1"/>
          </p:cNvSpPr>
          <p:nvPr>
            <p:ph type="pic" idx="1"/>
          </p:nvPr>
        </p:nvSpPr>
        <p:spPr>
          <a:xfrm>
            <a:off x="72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5" name="Date Placeholder 4"/>
          <p:cNvSpPr>
            <a:spLocks noGrp="1"/>
          </p:cNvSpPr>
          <p:nvPr>
            <p:ph type="dt" sz="half" idx="10"/>
          </p:nvPr>
        </p:nvSpPr>
        <p:spPr/>
        <p:txBody>
          <a:bodyPr/>
          <a:lstStyle/>
          <a:p>
            <a:endParaRPr lang="nl-NL"/>
          </a:p>
        </p:txBody>
      </p:sp>
      <p:sp>
        <p:nvSpPr>
          <p:cNvPr id="6" name="Footer Placeholder 5"/>
          <p:cNvSpPr>
            <a:spLocks noGrp="1"/>
          </p:cNvSpPr>
          <p:nvPr>
            <p:ph type="ftr" sz="quarter" idx="11"/>
          </p:nvPr>
        </p:nvSpPr>
        <p:spPr/>
        <p:txBody>
          <a:bodyPr/>
          <a:lstStyle/>
          <a:p>
            <a:r>
              <a:rPr lang="en-US"/>
              <a:t>How and Why participate in an Open Source Project</a:t>
            </a:r>
            <a:endParaRPr lang="nl-NL"/>
          </a:p>
        </p:txBody>
      </p:sp>
      <p:sp>
        <p:nvSpPr>
          <p:cNvPr id="7" name="Slide Number Placeholder 6"/>
          <p:cNvSpPr>
            <a:spLocks noGrp="1"/>
          </p:cNvSpPr>
          <p:nvPr>
            <p:ph type="sldNum" sz="quarter" idx="12"/>
          </p:nvPr>
        </p:nvSpPr>
        <p:spPr/>
        <p:txBody>
          <a:bodyPr/>
          <a:lstStyle/>
          <a:p>
            <a:fld id="{14F1411D-0280-154F-AEAC-4C20B7AA46B2}" type="slidenum">
              <a:rPr lang="nl-NL" smtClean="0"/>
              <a:t>‹#›</a:t>
            </a:fld>
            <a:endParaRPr lang="nl-NL"/>
          </a:p>
        </p:txBody>
      </p:sp>
      <p:sp>
        <p:nvSpPr>
          <p:cNvPr id="8" name="Title 1"/>
          <p:cNvSpPr>
            <a:spLocks noGrp="1"/>
          </p:cNvSpPr>
          <p:nvPr>
            <p:ph type="title" hasCustomPrompt="1"/>
          </p:nvPr>
        </p:nvSpPr>
        <p:spPr>
          <a:xfrm>
            <a:off x="720000" y="288000"/>
            <a:ext cx="6623999" cy="503999"/>
          </a:xfrm>
        </p:spPr>
        <p:txBody>
          <a:bodyPr anchor="ctr" anchorCtr="0"/>
          <a:lstStyle>
            <a:lvl1pPr>
              <a:defRPr sz="1800"/>
            </a:lvl1pPr>
          </a:lstStyle>
          <a:p>
            <a:r>
              <a:rPr lang="nl-NL" dirty="0"/>
              <a:t>TITELSTIJL VAN MODEL BEWERKEN</a:t>
            </a:r>
            <a:endParaRPr lang="en-US" dirty="0"/>
          </a:p>
        </p:txBody>
      </p:sp>
      <p:sp>
        <p:nvSpPr>
          <p:cNvPr id="9" name="Picture Placeholder 2"/>
          <p:cNvSpPr>
            <a:spLocks noGrp="1" noChangeAspect="1"/>
          </p:cNvSpPr>
          <p:nvPr>
            <p:ph type="pic" idx="13"/>
          </p:nvPr>
        </p:nvSpPr>
        <p:spPr>
          <a:xfrm>
            <a:off x="4680000" y="792000"/>
            <a:ext cx="3744000" cy="1584000"/>
          </a:xfrm>
          <a:solidFill>
            <a:schemeClr val="bg1">
              <a:lumMod val="85000"/>
            </a:schemeClr>
          </a:solidFill>
        </p:spPr>
        <p:txBody>
          <a:bodyPr lIns="360000" tIns="360000" rIns="360000" anchor="t"/>
          <a:lstStyle>
            <a:lvl1pPr marL="0" indent="0" algn="ctr">
              <a:lnSpc>
                <a:spcPts val="2000"/>
              </a:lnSpc>
              <a:spcBef>
                <a:spcPts val="0"/>
              </a:spcBef>
              <a:buNone/>
              <a:defRPr sz="1400">
                <a:solidFill>
                  <a:schemeClr val="tx1">
                    <a:lumMod val="50000"/>
                    <a:lumOff val="50000"/>
                  </a:schemeClr>
                </a:solidFill>
              </a:defRPr>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10" name="Content Placeholder 2"/>
          <p:cNvSpPr>
            <a:spLocks noGrp="1"/>
          </p:cNvSpPr>
          <p:nvPr>
            <p:ph idx="14"/>
          </p:nvPr>
        </p:nvSpPr>
        <p:spPr>
          <a:xfrm>
            <a:off x="720003"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2"/>
          <p:cNvSpPr>
            <a:spLocks noGrp="1"/>
          </p:cNvSpPr>
          <p:nvPr>
            <p:ph type="body" idx="16"/>
          </p:nvPr>
        </p:nvSpPr>
        <p:spPr>
          <a:xfrm>
            <a:off x="719998"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13" name="Content Placeholder 2"/>
          <p:cNvSpPr>
            <a:spLocks noGrp="1"/>
          </p:cNvSpPr>
          <p:nvPr>
            <p:ph idx="17"/>
          </p:nvPr>
        </p:nvSpPr>
        <p:spPr>
          <a:xfrm>
            <a:off x="4680005" y="2700000"/>
            <a:ext cx="3743997" cy="2016000"/>
          </a:xfrm>
        </p:spPr>
        <p:txBody>
          <a:bodyPr/>
          <a:lstStyle>
            <a:lvl1pPr>
              <a:defRPr sz="1300"/>
            </a:lvl1pPr>
            <a:lvl2pPr>
              <a:defRPr sz="1300"/>
            </a:lvl2pPr>
            <a:lvl3pPr>
              <a:defRPr sz="1300"/>
            </a:lvl3pPr>
            <a:lvl4pPr>
              <a:defRPr sz="1300"/>
            </a:lvl4pPr>
            <a:lvl5pPr>
              <a:defRPr sz="13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Text Placeholder 2"/>
          <p:cNvSpPr>
            <a:spLocks noGrp="1"/>
          </p:cNvSpPr>
          <p:nvPr>
            <p:ph type="body" idx="18"/>
          </p:nvPr>
        </p:nvSpPr>
        <p:spPr>
          <a:xfrm>
            <a:off x="4680000" y="2448000"/>
            <a:ext cx="3744000" cy="252000"/>
          </a:xfrm>
        </p:spPr>
        <p:txBody>
          <a:bodyPr anchor="t" anchorCtr="0"/>
          <a:lstStyle>
            <a:lvl1pPr marL="0" indent="0">
              <a:buNone/>
              <a:defRPr sz="1300" b="1">
                <a:solidFill>
                  <a:schemeClr val="tx2"/>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Tree>
    <p:extLst>
      <p:ext uri="{BB962C8B-B14F-4D97-AF65-F5344CB8AC3E}">
        <p14:creationId xmlns:p14="http://schemas.microsoft.com/office/powerpoint/2010/main" val="188434694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Quote">
    <p:spTree>
      <p:nvGrpSpPr>
        <p:cNvPr id="1" name=""/>
        <p:cNvGrpSpPr/>
        <p:nvPr/>
      </p:nvGrpSpPr>
      <p:grpSpPr>
        <a:xfrm>
          <a:off x="0" y="0"/>
          <a:ext cx="0" cy="0"/>
          <a:chOff x="0" y="0"/>
          <a:chExt cx="0" cy="0"/>
        </a:xfrm>
      </p:grpSpPr>
      <p:sp>
        <p:nvSpPr>
          <p:cNvPr id="10" name="Rectangle 9"/>
          <p:cNvSpPr/>
          <p:nvPr userDrawn="1"/>
        </p:nvSpPr>
        <p:spPr>
          <a:xfrm>
            <a:off x="0" y="812800"/>
            <a:ext cx="9144000" cy="33528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nl-NL" noProof="0" dirty="0"/>
          </a:p>
        </p:txBody>
      </p:sp>
      <p:pic>
        <p:nvPicPr>
          <p:cNvPr id="8" name="Picture 7"/>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4966716"/>
            <a:ext cx="9144000" cy="176784"/>
          </a:xfrm>
          <a:prstGeom prst="rect">
            <a:avLst/>
          </a:prstGeom>
        </p:spPr>
      </p:pic>
      <p:sp>
        <p:nvSpPr>
          <p:cNvPr id="2" name="Title 1"/>
          <p:cNvSpPr>
            <a:spLocks noGrp="1"/>
          </p:cNvSpPr>
          <p:nvPr>
            <p:ph type="title" hasCustomPrompt="1"/>
          </p:nvPr>
        </p:nvSpPr>
        <p:spPr>
          <a:xfrm>
            <a:off x="720001" y="1115998"/>
            <a:ext cx="7703999" cy="2520000"/>
          </a:xfrm>
        </p:spPr>
        <p:txBody>
          <a:bodyPr anchor="t" anchorCtr="0"/>
          <a:lstStyle>
            <a:lvl1pPr>
              <a:lnSpc>
                <a:spcPct val="105000"/>
              </a:lnSpc>
              <a:defRPr sz="3000">
                <a:solidFill>
                  <a:schemeClr val="bg1"/>
                </a:solidFill>
              </a:defRPr>
            </a:lvl1pPr>
          </a:lstStyle>
          <a:p>
            <a:r>
              <a:rPr lang="nl-NL" noProof="0" dirty="0"/>
              <a:t>CLICK TO EDIT MASTER TITLE STYLE</a:t>
            </a:r>
          </a:p>
        </p:txBody>
      </p:sp>
      <p:sp>
        <p:nvSpPr>
          <p:cNvPr id="5" name="Date Placeholder 4"/>
          <p:cNvSpPr>
            <a:spLocks noGrp="1"/>
          </p:cNvSpPr>
          <p:nvPr>
            <p:ph type="dt" sz="half" idx="10"/>
          </p:nvPr>
        </p:nvSpPr>
        <p:spPr/>
        <p:txBody>
          <a:bodyPr/>
          <a:lstStyle/>
          <a:p>
            <a:endParaRPr lang="nl-NL" noProof="0" dirty="0"/>
          </a:p>
        </p:txBody>
      </p:sp>
      <p:sp>
        <p:nvSpPr>
          <p:cNvPr id="6" name="Footer Placeholder 5"/>
          <p:cNvSpPr>
            <a:spLocks noGrp="1"/>
          </p:cNvSpPr>
          <p:nvPr>
            <p:ph type="ftr" sz="quarter" idx="11"/>
          </p:nvPr>
        </p:nvSpPr>
        <p:spPr/>
        <p:txBody>
          <a:bodyPr/>
          <a:lstStyle/>
          <a:p>
            <a:r>
              <a:rPr lang="en-US" noProof="0"/>
              <a:t>How and Why participate in an Open Source Project</a:t>
            </a:r>
            <a:endParaRPr lang="nl-NL" noProof="0" dirty="0"/>
          </a:p>
        </p:txBody>
      </p:sp>
      <p:sp>
        <p:nvSpPr>
          <p:cNvPr id="7" name="Slide Number Placeholder 6"/>
          <p:cNvSpPr>
            <a:spLocks noGrp="1"/>
          </p:cNvSpPr>
          <p:nvPr>
            <p:ph type="sldNum" sz="quarter" idx="12"/>
          </p:nvPr>
        </p:nvSpPr>
        <p:spPr/>
        <p:txBody>
          <a:bodyPr/>
          <a:lstStyle/>
          <a:p>
            <a:fld id="{14F1411D-0280-154F-AEAC-4C20B7AA46B2}" type="slidenum">
              <a:rPr lang="nl-NL" noProof="0" smtClean="0"/>
              <a:t>‹#›</a:t>
            </a:fld>
            <a:endParaRPr lang="nl-NL" noProof="0" dirty="0"/>
          </a:p>
        </p:txBody>
      </p:sp>
      <p:pic>
        <p:nvPicPr>
          <p:cNvPr id="11" name="Picture 10"/>
          <p:cNvPicPr>
            <a:picLocks noChangeAspect="1"/>
          </p:cNvPicPr>
          <p:nvPr userDrawn="1"/>
        </p:nvPicPr>
        <p:blipFill>
          <a:blip r:embed="rId3"/>
          <a:srcRect/>
          <a:stretch/>
        </p:blipFill>
        <p:spPr>
          <a:xfrm>
            <a:off x="648000" y="109047"/>
            <a:ext cx="2880360" cy="647129"/>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2.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png"/><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3.jp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28.xml"/><Relationship Id="rId18" Type="http://schemas.openxmlformats.org/officeDocument/2006/relationships/slideLayout" Target="../slideLayouts/slideLayout33.xml"/><Relationship Id="rId26" Type="http://schemas.openxmlformats.org/officeDocument/2006/relationships/slideLayout" Target="../slideLayouts/slideLayout41.xml"/><Relationship Id="rId39" Type="http://schemas.openxmlformats.org/officeDocument/2006/relationships/slideLayout" Target="../slideLayouts/slideLayout54.xml"/><Relationship Id="rId21" Type="http://schemas.openxmlformats.org/officeDocument/2006/relationships/slideLayout" Target="../slideLayouts/slideLayout36.xml"/><Relationship Id="rId34" Type="http://schemas.openxmlformats.org/officeDocument/2006/relationships/slideLayout" Target="../slideLayouts/slideLayout49.xml"/><Relationship Id="rId42" Type="http://schemas.openxmlformats.org/officeDocument/2006/relationships/slideLayout" Target="../slideLayouts/slideLayout57.xml"/><Relationship Id="rId47" Type="http://schemas.openxmlformats.org/officeDocument/2006/relationships/theme" Target="../theme/theme2.xml"/><Relationship Id="rId7" Type="http://schemas.openxmlformats.org/officeDocument/2006/relationships/slideLayout" Target="../slideLayouts/slideLayout22.xml"/><Relationship Id="rId2" Type="http://schemas.openxmlformats.org/officeDocument/2006/relationships/slideLayout" Target="../slideLayouts/slideLayout17.xml"/><Relationship Id="rId16" Type="http://schemas.openxmlformats.org/officeDocument/2006/relationships/slideLayout" Target="../slideLayouts/slideLayout31.xml"/><Relationship Id="rId29" Type="http://schemas.openxmlformats.org/officeDocument/2006/relationships/slideLayout" Target="../slideLayouts/slideLayout44.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24" Type="http://schemas.openxmlformats.org/officeDocument/2006/relationships/slideLayout" Target="../slideLayouts/slideLayout39.xml"/><Relationship Id="rId32" Type="http://schemas.openxmlformats.org/officeDocument/2006/relationships/slideLayout" Target="../slideLayouts/slideLayout47.xml"/><Relationship Id="rId37" Type="http://schemas.openxmlformats.org/officeDocument/2006/relationships/slideLayout" Target="../slideLayouts/slideLayout52.xml"/><Relationship Id="rId40" Type="http://schemas.openxmlformats.org/officeDocument/2006/relationships/slideLayout" Target="../slideLayouts/slideLayout55.xml"/><Relationship Id="rId45" Type="http://schemas.openxmlformats.org/officeDocument/2006/relationships/slideLayout" Target="../slideLayouts/slideLayout60.xml"/><Relationship Id="rId5" Type="http://schemas.openxmlformats.org/officeDocument/2006/relationships/slideLayout" Target="../slideLayouts/slideLayout20.xml"/><Relationship Id="rId15" Type="http://schemas.openxmlformats.org/officeDocument/2006/relationships/slideLayout" Target="../slideLayouts/slideLayout30.xml"/><Relationship Id="rId23" Type="http://schemas.openxmlformats.org/officeDocument/2006/relationships/slideLayout" Target="../slideLayouts/slideLayout38.xml"/><Relationship Id="rId28" Type="http://schemas.openxmlformats.org/officeDocument/2006/relationships/slideLayout" Target="../slideLayouts/slideLayout43.xml"/><Relationship Id="rId36" Type="http://schemas.openxmlformats.org/officeDocument/2006/relationships/slideLayout" Target="../slideLayouts/slideLayout51.xml"/><Relationship Id="rId10" Type="http://schemas.openxmlformats.org/officeDocument/2006/relationships/slideLayout" Target="../slideLayouts/slideLayout25.xml"/><Relationship Id="rId19" Type="http://schemas.openxmlformats.org/officeDocument/2006/relationships/slideLayout" Target="../slideLayouts/slideLayout34.xml"/><Relationship Id="rId31" Type="http://schemas.openxmlformats.org/officeDocument/2006/relationships/slideLayout" Target="../slideLayouts/slideLayout46.xml"/><Relationship Id="rId44" Type="http://schemas.openxmlformats.org/officeDocument/2006/relationships/slideLayout" Target="../slideLayouts/slideLayout59.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slideLayout" Target="../slideLayouts/slideLayout29.xml"/><Relationship Id="rId22" Type="http://schemas.openxmlformats.org/officeDocument/2006/relationships/slideLayout" Target="../slideLayouts/slideLayout37.xml"/><Relationship Id="rId27" Type="http://schemas.openxmlformats.org/officeDocument/2006/relationships/slideLayout" Target="../slideLayouts/slideLayout42.xml"/><Relationship Id="rId30" Type="http://schemas.openxmlformats.org/officeDocument/2006/relationships/slideLayout" Target="../slideLayouts/slideLayout45.xml"/><Relationship Id="rId35" Type="http://schemas.openxmlformats.org/officeDocument/2006/relationships/slideLayout" Target="../slideLayouts/slideLayout50.xml"/><Relationship Id="rId43" Type="http://schemas.openxmlformats.org/officeDocument/2006/relationships/slideLayout" Target="../slideLayouts/slideLayout58.xml"/><Relationship Id="rId48" Type="http://schemas.openxmlformats.org/officeDocument/2006/relationships/image" Target="../media/image5.emf"/><Relationship Id="rId8" Type="http://schemas.openxmlformats.org/officeDocument/2006/relationships/slideLayout" Target="../slideLayouts/slideLayout23.xml"/><Relationship Id="rId3" Type="http://schemas.openxmlformats.org/officeDocument/2006/relationships/slideLayout" Target="../slideLayouts/slideLayout18.xml"/><Relationship Id="rId12" Type="http://schemas.openxmlformats.org/officeDocument/2006/relationships/slideLayout" Target="../slideLayouts/slideLayout27.xml"/><Relationship Id="rId17" Type="http://schemas.openxmlformats.org/officeDocument/2006/relationships/slideLayout" Target="../slideLayouts/slideLayout32.xml"/><Relationship Id="rId25" Type="http://schemas.openxmlformats.org/officeDocument/2006/relationships/slideLayout" Target="../slideLayouts/slideLayout40.xml"/><Relationship Id="rId33" Type="http://schemas.openxmlformats.org/officeDocument/2006/relationships/slideLayout" Target="../slideLayouts/slideLayout48.xml"/><Relationship Id="rId38" Type="http://schemas.openxmlformats.org/officeDocument/2006/relationships/slideLayout" Target="../slideLayouts/slideLayout53.xml"/><Relationship Id="rId46" Type="http://schemas.openxmlformats.org/officeDocument/2006/relationships/slideLayout" Target="../slideLayouts/slideLayout61.xml"/><Relationship Id="rId20" Type="http://schemas.openxmlformats.org/officeDocument/2006/relationships/slideLayout" Target="../slideLayouts/slideLayout35.xml"/><Relationship Id="rId41" Type="http://schemas.openxmlformats.org/officeDocument/2006/relationships/slideLayout" Target="../slideLayouts/slideLayout5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2" name="Picture 11"/>
          <p:cNvPicPr>
            <a:picLocks noChangeAspect="1"/>
          </p:cNvPicPr>
          <p:nvPr userDrawn="1"/>
        </p:nvPicPr>
        <p:blipFill>
          <a:blip r:embed="rId17"/>
          <a:srcRect/>
          <a:stretch/>
        </p:blipFill>
        <p:spPr>
          <a:xfrm>
            <a:off x="7200000" y="363387"/>
            <a:ext cx="1258824" cy="279738"/>
          </a:xfrm>
          <a:prstGeom prst="rect">
            <a:avLst/>
          </a:prstGeom>
        </p:spPr>
      </p:pic>
      <p:pic>
        <p:nvPicPr>
          <p:cNvPr id="11" name="Picture 10"/>
          <p:cNvPicPr>
            <a:picLocks noChangeAspect="1"/>
          </p:cNvPicPr>
          <p:nvPr userDrawn="1"/>
        </p:nvPicPr>
        <p:blipFill>
          <a:blip r:embed="rId18">
            <a:extLst>
              <a:ext uri="{28A0092B-C50C-407E-A947-70E740481C1C}">
                <a14:useLocalDpi xmlns:a14="http://schemas.microsoft.com/office/drawing/2010/main" val="0"/>
              </a:ext>
            </a:extLst>
          </a:blip>
          <a:stretch>
            <a:fillRect/>
          </a:stretch>
        </p:blipFill>
        <p:spPr>
          <a:xfrm>
            <a:off x="0" y="4966716"/>
            <a:ext cx="9144000" cy="176784"/>
          </a:xfrm>
          <a:prstGeom prst="rect">
            <a:avLst/>
          </a:prstGeom>
          <a:blipFill>
            <a:blip r:embed="rId19">
              <a:alphaModFix amt="45000"/>
            </a:blip>
            <a:stretch>
              <a:fillRect/>
            </a:stretch>
          </a:blipFill>
        </p:spPr>
      </p:pic>
      <p:sp>
        <p:nvSpPr>
          <p:cNvPr id="2" name="Title Placeholder 1"/>
          <p:cNvSpPr>
            <a:spLocks noGrp="1"/>
          </p:cNvSpPr>
          <p:nvPr>
            <p:ph type="title"/>
          </p:nvPr>
        </p:nvSpPr>
        <p:spPr>
          <a:xfrm>
            <a:off x="719999" y="288000"/>
            <a:ext cx="6624000" cy="504000"/>
          </a:xfrm>
          <a:prstGeom prst="rect">
            <a:avLst/>
          </a:prstGeom>
        </p:spPr>
        <p:txBody>
          <a:bodyPr vert="horz" lIns="0" tIns="0" rIns="0" bIns="0" rtlCol="0" anchor="ctr" anchorCtr="0">
            <a:noAutofit/>
          </a:bodyPr>
          <a:lstStyle/>
          <a:p>
            <a:r>
              <a:rPr lang="nl-NL" dirty="0"/>
              <a:t>TITELSTIJL VAN MODEL BEWERKEN</a:t>
            </a:r>
            <a:endParaRPr lang="en-US" dirty="0"/>
          </a:p>
        </p:txBody>
      </p:sp>
      <p:sp>
        <p:nvSpPr>
          <p:cNvPr id="3" name="Text Placeholder 2"/>
          <p:cNvSpPr>
            <a:spLocks noGrp="1"/>
          </p:cNvSpPr>
          <p:nvPr>
            <p:ph type="body" idx="1"/>
          </p:nvPr>
        </p:nvSpPr>
        <p:spPr>
          <a:xfrm>
            <a:off x="720003" y="936000"/>
            <a:ext cx="6623999" cy="3780000"/>
          </a:xfrm>
          <a:prstGeom prst="rect">
            <a:avLst/>
          </a:prstGeom>
        </p:spPr>
        <p:txBody>
          <a:bodyPr vert="horz" lIns="0" tIns="0" rIns="0" bIns="0" rtlCol="0" anchor="t" anchorCtr="0">
            <a:noAutofit/>
          </a:bodyPr>
          <a:lstStyle/>
          <a:p>
            <a:pPr lvl="0"/>
            <a:r>
              <a:rPr lang="nl-NL" dirty="0"/>
              <a:t>Klik om de tekststijl van het model te bewerken</a:t>
            </a:r>
          </a:p>
          <a:p>
            <a:pPr lvl="1"/>
            <a:r>
              <a:rPr lang="nl-NL" dirty="0"/>
              <a:t>Tweede niveau</a:t>
            </a:r>
          </a:p>
          <a:p>
            <a:pPr lvl="2"/>
            <a:r>
              <a:rPr lang="nl-NL" dirty="0"/>
              <a:t>Derde niveau</a:t>
            </a:r>
          </a:p>
          <a:p>
            <a:pPr lvl="3"/>
            <a:r>
              <a:rPr lang="nl-NL" dirty="0"/>
              <a:t>Vierde niveau</a:t>
            </a:r>
          </a:p>
          <a:p>
            <a:pPr lvl="4"/>
            <a:r>
              <a:rPr lang="nl-NL" dirty="0"/>
              <a:t>Vijfde niveau</a:t>
            </a:r>
            <a:endParaRPr lang="en-US" dirty="0"/>
          </a:p>
        </p:txBody>
      </p:sp>
      <p:sp>
        <p:nvSpPr>
          <p:cNvPr id="4" name="Date Placeholder 3"/>
          <p:cNvSpPr>
            <a:spLocks noGrp="1"/>
          </p:cNvSpPr>
          <p:nvPr>
            <p:ph type="dt" sz="half" idx="2"/>
          </p:nvPr>
        </p:nvSpPr>
        <p:spPr>
          <a:xfrm>
            <a:off x="3744000" y="5004000"/>
            <a:ext cx="1224000" cy="108000"/>
          </a:xfrm>
          <a:prstGeom prst="rect">
            <a:avLst/>
          </a:prstGeom>
        </p:spPr>
        <p:txBody>
          <a:bodyPr vert="horz" lIns="0" tIns="0" rIns="0" bIns="0" rtlCol="0" anchor="t" anchorCtr="0">
            <a:noAutofit/>
          </a:bodyPr>
          <a:lstStyle>
            <a:lvl1pPr algn="l">
              <a:defRPr sz="600">
                <a:solidFill>
                  <a:schemeClr val="bg1"/>
                </a:solidFill>
              </a:defRPr>
            </a:lvl1pPr>
          </a:lstStyle>
          <a:p>
            <a:endParaRPr lang="nl-NL"/>
          </a:p>
        </p:txBody>
      </p:sp>
      <p:sp>
        <p:nvSpPr>
          <p:cNvPr id="5" name="Footer Placeholder 4"/>
          <p:cNvSpPr>
            <a:spLocks noGrp="1"/>
          </p:cNvSpPr>
          <p:nvPr>
            <p:ph type="ftr" sz="quarter" idx="3"/>
          </p:nvPr>
        </p:nvSpPr>
        <p:spPr>
          <a:xfrm>
            <a:off x="4968000" y="5004000"/>
            <a:ext cx="3240000" cy="108000"/>
          </a:xfrm>
          <a:prstGeom prst="rect">
            <a:avLst/>
          </a:prstGeom>
        </p:spPr>
        <p:txBody>
          <a:bodyPr vert="horz" lIns="0" tIns="0" rIns="0" bIns="0" rtlCol="0" anchor="t" anchorCtr="0">
            <a:noAutofit/>
          </a:bodyPr>
          <a:lstStyle>
            <a:lvl1pPr algn="r">
              <a:defRPr sz="600">
                <a:solidFill>
                  <a:schemeClr val="bg1"/>
                </a:solidFill>
              </a:defRPr>
            </a:lvl1pPr>
          </a:lstStyle>
          <a:p>
            <a:r>
              <a:rPr lang="en-US"/>
              <a:t>How and Why participate in an Open Source Project</a:t>
            </a:r>
            <a:endParaRPr lang="nl-NL" dirty="0"/>
          </a:p>
        </p:txBody>
      </p:sp>
      <p:sp>
        <p:nvSpPr>
          <p:cNvPr id="6" name="Slide Number Placeholder 5"/>
          <p:cNvSpPr>
            <a:spLocks noGrp="1"/>
          </p:cNvSpPr>
          <p:nvPr>
            <p:ph type="sldNum" sz="quarter" idx="4"/>
          </p:nvPr>
        </p:nvSpPr>
        <p:spPr>
          <a:xfrm>
            <a:off x="8280000" y="5004000"/>
            <a:ext cx="144000" cy="108000"/>
          </a:xfrm>
          <a:prstGeom prst="rect">
            <a:avLst/>
          </a:prstGeom>
        </p:spPr>
        <p:txBody>
          <a:bodyPr vert="horz" lIns="0" tIns="0" rIns="0" bIns="0" rtlCol="0" anchor="t" anchorCtr="0">
            <a:noAutofit/>
          </a:bodyPr>
          <a:lstStyle>
            <a:lvl1pPr algn="r">
              <a:defRPr sz="600">
                <a:solidFill>
                  <a:schemeClr val="bg1"/>
                </a:solidFill>
              </a:defRPr>
            </a:lvl1pPr>
          </a:lstStyle>
          <a:p>
            <a:fld id="{14F1411D-0280-154F-AEAC-4C20B7AA46B2}" type="slidenum">
              <a:rPr lang="nl-NL" smtClean="0"/>
              <a:pPr/>
              <a:t>‹#›</a:t>
            </a:fld>
            <a:endParaRPr lang="nl-NL" dirty="0"/>
          </a:p>
        </p:txBody>
      </p:sp>
      <p:cxnSp>
        <p:nvCxnSpPr>
          <p:cNvPr id="10" name="Straight Connector 9"/>
          <p:cNvCxnSpPr/>
          <p:nvPr userDrawn="1"/>
        </p:nvCxnSpPr>
        <p:spPr>
          <a:xfrm>
            <a:off x="8244000" y="5004000"/>
            <a:ext cx="0" cy="9000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
        <p:nvSpPr>
          <p:cNvPr id="14" name="Rectangle 13">
            <a:extLst>
              <a:ext uri="{FF2B5EF4-FFF2-40B4-BE49-F238E27FC236}">
                <a16:creationId xmlns:a16="http://schemas.microsoft.com/office/drawing/2014/main" id="{34F28749-6676-41F0-825A-B7ADFADDA28C}"/>
              </a:ext>
            </a:extLst>
          </p:cNvPr>
          <p:cNvSpPr/>
          <p:nvPr userDrawn="1"/>
        </p:nvSpPr>
        <p:spPr>
          <a:xfrm>
            <a:off x="8981113" y="5004000"/>
            <a:ext cx="136217"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8" name="MSIPCMContentMarking" descr="{&quot;HashCode&quot;:448150054,&quot;Placement&quot;:&quot;Header&quot;,&quot;Top&quot;:0.0,&quot;Left&quot;:0.0,&quot;SlideWidth&quot;:720,&quot;SlideHeight&quot;:405}">
            <a:extLst>
              <a:ext uri="{FF2B5EF4-FFF2-40B4-BE49-F238E27FC236}">
                <a16:creationId xmlns:a16="http://schemas.microsoft.com/office/drawing/2014/main" id="{B0164209-E8B1-4E20-8CC5-EBE6A3F5565A}"/>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
        <p:nvSpPr>
          <p:cNvPr id="9" name="Rectangle 8">
            <a:extLst>
              <a:ext uri="{FF2B5EF4-FFF2-40B4-BE49-F238E27FC236}">
                <a16:creationId xmlns:a16="http://schemas.microsoft.com/office/drawing/2014/main" id="{97B08644-0839-4F6A-8C5A-B60ED4BB8C70}"/>
              </a:ext>
            </a:extLst>
          </p:cNvPr>
          <p:cNvSpPr/>
          <p:nvPr userDrawn="1"/>
        </p:nvSpPr>
        <p:spPr>
          <a:xfrm>
            <a:off x="132735" y="51619"/>
            <a:ext cx="383459" cy="1253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2555708"/>
      </p:ext>
    </p:extLst>
  </p:cSld>
  <p:clrMap bg1="lt1" tx1="dk1" bg2="lt2" tx2="dk2" accent1="accent1" accent2="accent2" accent3="accent3" accent4="accent4" accent5="accent5" accent6="accent6" hlink="hlink" folHlink="folHlink"/>
  <p:sldLayoutIdLst>
    <p:sldLayoutId id="2147483673" r:id="rId1"/>
    <p:sldLayoutId id="2147483690" r:id="rId2"/>
    <p:sldLayoutId id="2147483687" r:id="rId3"/>
    <p:sldLayoutId id="2147483674" r:id="rId4"/>
    <p:sldLayoutId id="2147483689" r:id="rId5"/>
    <p:sldLayoutId id="2147483686" r:id="rId6"/>
    <p:sldLayoutId id="2147483677" r:id="rId7"/>
    <p:sldLayoutId id="2147483681" r:id="rId8"/>
    <p:sldLayoutId id="2147483691" r:id="rId9"/>
    <p:sldLayoutId id="2147483682" r:id="rId10"/>
    <p:sldLayoutId id="2147483680" r:id="rId11"/>
    <p:sldLayoutId id="2147483684" r:id="rId12"/>
    <p:sldLayoutId id="2147483685" r:id="rId13"/>
    <p:sldLayoutId id="2147483688" r:id="rId14"/>
    <p:sldLayoutId id="2147483692" r:id="rId15"/>
  </p:sldLayoutIdLst>
  <p:hf sldNum="0" hdr="0" dt="0"/>
  <p:txStyles>
    <p:title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p:titleStyle>
    <p:bodyStyle>
      <a:lvl1pPr marL="18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1pPr>
      <a:lvl2pPr marL="36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2pPr>
      <a:lvl3pPr marL="54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3pPr>
      <a:lvl4pPr marL="72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4pPr>
      <a:lvl5pPr marL="900000" indent="-180000" algn="l" defTabSz="685800" rtl="0" eaLnBrk="1" latinLnBrk="0" hangingPunct="1">
        <a:lnSpc>
          <a:spcPct val="120000"/>
        </a:lnSpc>
        <a:spcBef>
          <a:spcPts val="0"/>
        </a:spcBef>
        <a:buFont typeface="Arial" panose="020B0604020202020204" pitchFamily="34" charset="0"/>
        <a:buChar char="•"/>
        <a:defRPr sz="150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userDrawn="1">
            <p:ph type="title"/>
          </p:nvPr>
        </p:nvSpPr>
        <p:spPr>
          <a:xfrm>
            <a:off x="441197" y="342900"/>
            <a:ext cx="8263890" cy="415499"/>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userDrawn="1">
            <p:ph type="body" idx="1"/>
          </p:nvPr>
        </p:nvSpPr>
        <p:spPr>
          <a:xfrm>
            <a:off x="438150" y="1076628"/>
            <a:ext cx="8263890" cy="1209562"/>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userDrawn="1"/>
        </p:nvGrpSpPr>
        <p:grpSpPr>
          <a:xfrm>
            <a:off x="0" y="0"/>
            <a:ext cx="9144000" cy="51435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userDrawn="1"/>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userDrawn="1"/>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userDrawn="1"/>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userDrawn="1"/>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userDrawn="1"/>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userDrawn="1"/>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userDrawn="1"/>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userDrawn="1"/>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userDrawn="1"/>
        </p:nvSpPr>
        <p:spPr bwMode="auto">
          <a:xfrm>
            <a:off x="0" y="0"/>
            <a:ext cx="438912" cy="438912"/>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userDrawn="1"/>
        </p:nvSpPr>
        <p:spPr bwMode="auto">
          <a:xfrm>
            <a:off x="0" y="0"/>
            <a:ext cx="219456" cy="21945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algn="ctr" defTabSz="699354" fontAlgn="base">
              <a:lnSpc>
                <a:spcPct val="90000"/>
              </a:lnSpc>
              <a:spcBef>
                <a:spcPct val="0"/>
              </a:spcBef>
              <a:spcAft>
                <a:spcPct val="0"/>
              </a:spcAft>
            </a:pPr>
            <a:endParaRPr lang="en-US" sz="1800">
              <a:gradFill>
                <a:gsLst>
                  <a:gs pos="0">
                    <a:srgbClr val="FFFFFF"/>
                  </a:gs>
                  <a:gs pos="100000">
                    <a:srgbClr val="FFFFFF"/>
                  </a:gs>
                </a:gsLst>
                <a:lin ang="5400000" scaled="0"/>
              </a:gradFill>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userDrawn="1"/>
        </p:nvPicPr>
        <p:blipFill rotWithShape="1">
          <a:blip r:embed="rId48" cstate="print">
            <a:extLst>
              <a:ext uri="{28A0092B-C50C-407E-A947-70E740481C1C}">
                <a14:useLocalDpi xmlns:a14="http://schemas.microsoft.com/office/drawing/2010/main"/>
              </a:ext>
            </a:extLst>
          </a:blip>
          <a:srcRect l="762"/>
          <a:stretch/>
        </p:blipFill>
        <p:spPr>
          <a:xfrm rot="5400000">
            <a:off x="7132320" y="2132830"/>
            <a:ext cx="5143500" cy="877841"/>
          </a:xfrm>
          <a:prstGeom prst="rect">
            <a:avLst/>
          </a:prstGeom>
        </p:spPr>
      </p:pic>
      <p:sp>
        <p:nvSpPr>
          <p:cNvPr id="5" name="MSIPCMContentMarking" descr="{&quot;HashCode&quot;:448150054,&quot;Placement&quot;:&quot;Header&quot;,&quot;Top&quot;:0.0,&quot;Left&quot;:0.0,&quot;SlideWidth&quot;:720,&quot;SlideHeight&quot;:405}">
            <a:extLst>
              <a:ext uri="{FF2B5EF4-FFF2-40B4-BE49-F238E27FC236}">
                <a16:creationId xmlns:a16="http://schemas.microsoft.com/office/drawing/2014/main" id="{BA56BF74-94DC-493B-862F-459EE5069106}"/>
              </a:ext>
            </a:extLst>
          </p:cNvPr>
          <p:cNvSpPr txBox="1"/>
          <p:nvPr userDrawn="1"/>
        </p:nvSpPr>
        <p:spPr>
          <a:xfrm>
            <a:off x="0" y="0"/>
            <a:ext cx="650393" cy="262344"/>
          </a:xfrm>
          <a:prstGeom prst="rect">
            <a:avLst/>
          </a:prstGeom>
          <a:noFill/>
        </p:spPr>
        <p:txBody>
          <a:bodyPr vert="horz" wrap="square" lIns="0" tIns="0" rIns="0" bIns="0" rtlCol="0" anchor="ctr" anchorCtr="1">
            <a:spAutoFit/>
          </a:bodyPr>
          <a:lstStyle/>
          <a:p>
            <a:pPr algn="l">
              <a:spcBef>
                <a:spcPts val="0"/>
              </a:spcBef>
              <a:spcAft>
                <a:spcPts val="0"/>
              </a:spcAft>
            </a:pPr>
            <a:r>
              <a:rPr lang="en-US" sz="1000">
                <a:solidFill>
                  <a:srgbClr val="000000"/>
                </a:solidFill>
                <a:latin typeface="Calibri" panose="020F0502020204030204" pitchFamily="34" charset="0"/>
              </a:rPr>
              <a:t>Publiek</a:t>
            </a:r>
            <a:endParaRPr lang="en-US" sz="1000" dirty="0" err="1">
              <a:solidFill>
                <a:srgbClr val="000000"/>
              </a:solidFill>
              <a:latin typeface="Calibri" panose="020F0502020204030204" pitchFamily="34" charset="0"/>
            </a:endParaRPr>
          </a:p>
        </p:txBody>
      </p:sp>
    </p:spTree>
    <p:extLst>
      <p:ext uri="{BB962C8B-B14F-4D97-AF65-F5344CB8AC3E}">
        <p14:creationId xmlns:p14="http://schemas.microsoft.com/office/powerpoint/2010/main" val="3482934987"/>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 id="2147483705" r:id="rId12"/>
    <p:sldLayoutId id="2147483706" r:id="rId13"/>
    <p:sldLayoutId id="2147483707" r:id="rId14"/>
    <p:sldLayoutId id="2147483708" r:id="rId15"/>
    <p:sldLayoutId id="2147483709" r:id="rId16"/>
    <p:sldLayoutId id="2147483710" r:id="rId17"/>
    <p:sldLayoutId id="2147483711" r:id="rId18"/>
    <p:sldLayoutId id="2147483712" r:id="rId19"/>
    <p:sldLayoutId id="2147483713" r:id="rId20"/>
    <p:sldLayoutId id="2147483714" r:id="rId21"/>
    <p:sldLayoutId id="2147483715" r:id="rId22"/>
    <p:sldLayoutId id="2147483716" r:id="rId23"/>
    <p:sldLayoutId id="2147483717" r:id="rId24"/>
    <p:sldLayoutId id="2147483718" r:id="rId25"/>
    <p:sldLayoutId id="2147483719" r:id="rId26"/>
    <p:sldLayoutId id="2147483720" r:id="rId27"/>
    <p:sldLayoutId id="2147483721" r:id="rId28"/>
    <p:sldLayoutId id="2147483722" r:id="rId29"/>
    <p:sldLayoutId id="2147483723" r:id="rId30"/>
    <p:sldLayoutId id="2147483724" r:id="rId31"/>
    <p:sldLayoutId id="2147483725" r:id="rId32"/>
    <p:sldLayoutId id="2147483726" r:id="rId33"/>
    <p:sldLayoutId id="2147483727" r:id="rId34"/>
    <p:sldLayoutId id="2147483728" r:id="rId35"/>
    <p:sldLayoutId id="2147483729" r:id="rId36"/>
    <p:sldLayoutId id="2147483730" r:id="rId37"/>
    <p:sldLayoutId id="2147483731" r:id="rId38"/>
    <p:sldLayoutId id="2147483732" r:id="rId39"/>
    <p:sldLayoutId id="2147483733" r:id="rId40"/>
    <p:sldLayoutId id="2147483734" r:id="rId41"/>
    <p:sldLayoutId id="2147483735" r:id="rId42"/>
    <p:sldLayoutId id="2147483736" r:id="rId43"/>
    <p:sldLayoutId id="2147483737" r:id="rId44"/>
    <p:sldLayoutId id="2147483738" r:id="rId45"/>
    <p:sldLayoutId id="2147483739" r:id="rId46"/>
  </p:sldLayoutIdLst>
  <p:transition>
    <p:fade/>
  </p:transition>
  <p:hf sldNum="0" hdr="0" ftr="0" dt="0"/>
  <p:txStyles>
    <p:titleStyle>
      <a:lvl1pPr algn="l" defTabSz="699557" rtl="0" eaLnBrk="1" latinLnBrk="0" hangingPunct="1">
        <a:lnSpc>
          <a:spcPct val="100000"/>
        </a:lnSpc>
        <a:spcBef>
          <a:spcPct val="0"/>
        </a:spcBef>
        <a:buNone/>
        <a:defRPr lang="en-US" sz="2700" b="0" kern="1200" cap="none" spc="-38" baseline="0" dirty="0" smtClean="0">
          <a:ln w="3175">
            <a:noFill/>
          </a:ln>
          <a:solidFill>
            <a:schemeClr val="tx1"/>
          </a:solidFill>
          <a:effectLst/>
          <a:latin typeface="+mj-lt"/>
          <a:ea typeface="+mn-ea"/>
          <a:cs typeface="Segoe UI" pitchFamily="34" charset="0"/>
        </a:defRPr>
      </a:lvl1pPr>
    </p:titleStyle>
    <p:bodyStyle>
      <a:lvl1pPr marL="17145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100" kern="1200" spc="0" baseline="0">
          <a:solidFill>
            <a:schemeClr val="tx1"/>
          </a:solidFill>
          <a:latin typeface="+mn-lt"/>
          <a:ea typeface="+mn-ea"/>
          <a:cs typeface="Segoe UI" panose="020B0502040204020203" pitchFamily="34" charset="0"/>
        </a:defRPr>
      </a:lvl1pPr>
      <a:lvl2pPr marL="342900" marR="0" indent="-171450"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500" kern="1200" spc="0" baseline="0">
          <a:solidFill>
            <a:schemeClr val="tx1"/>
          </a:solidFill>
          <a:latin typeface="+mn-lt"/>
          <a:ea typeface="+mn-ea"/>
          <a:cs typeface="+mn-cs"/>
        </a:defRPr>
      </a:lvl2pPr>
      <a:lvl3pPr marL="492919" marR="0" indent="-150019"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200" kern="1200" spc="0" baseline="0">
          <a:solidFill>
            <a:schemeClr val="tx1"/>
          </a:solidFill>
          <a:latin typeface="+mn-lt"/>
          <a:ea typeface="+mn-ea"/>
          <a:cs typeface="+mn-cs"/>
        </a:defRPr>
      </a:lvl3pPr>
      <a:lvl4pPr marL="632222" marR="0" indent="-135731"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4pPr>
      <a:lvl5pPr marL="767954" marR="0" indent="-126206" algn="l" defTabSz="699557"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050" kern="1200" spc="0" baseline="0">
          <a:solidFill>
            <a:schemeClr val="tx1"/>
          </a:solidFill>
          <a:latin typeface="+mn-lt"/>
          <a:ea typeface="+mn-ea"/>
          <a:cs typeface="+mn-cs"/>
        </a:defRPr>
      </a:lvl5pPr>
      <a:lvl6pPr marL="1923780"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73559"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623337"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73116" indent="-174890" algn="l" defTabSz="69955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99557" rtl="0" eaLnBrk="1" latinLnBrk="0" hangingPunct="1">
        <a:defRPr sz="1350" kern="1200">
          <a:solidFill>
            <a:schemeClr val="tx1"/>
          </a:solidFill>
          <a:latin typeface="+mn-lt"/>
          <a:ea typeface="+mn-ea"/>
          <a:cs typeface="+mn-cs"/>
        </a:defRPr>
      </a:lvl1pPr>
      <a:lvl2pPr marL="349778" algn="l" defTabSz="699557" rtl="0" eaLnBrk="1" latinLnBrk="0" hangingPunct="1">
        <a:defRPr sz="1350" kern="1200">
          <a:solidFill>
            <a:schemeClr val="tx1"/>
          </a:solidFill>
          <a:latin typeface="+mn-lt"/>
          <a:ea typeface="+mn-ea"/>
          <a:cs typeface="+mn-cs"/>
        </a:defRPr>
      </a:lvl2pPr>
      <a:lvl3pPr marL="699557" algn="l" defTabSz="699557" rtl="0" eaLnBrk="1" latinLnBrk="0" hangingPunct="1">
        <a:defRPr sz="1350" kern="1200">
          <a:solidFill>
            <a:schemeClr val="tx1"/>
          </a:solidFill>
          <a:latin typeface="+mn-lt"/>
          <a:ea typeface="+mn-ea"/>
          <a:cs typeface="+mn-cs"/>
        </a:defRPr>
      </a:lvl3pPr>
      <a:lvl4pPr marL="1049335" algn="l" defTabSz="699557" rtl="0" eaLnBrk="1" latinLnBrk="0" hangingPunct="1">
        <a:defRPr sz="1350" kern="1200">
          <a:solidFill>
            <a:schemeClr val="tx1"/>
          </a:solidFill>
          <a:latin typeface="+mn-lt"/>
          <a:ea typeface="+mn-ea"/>
          <a:cs typeface="+mn-cs"/>
        </a:defRPr>
      </a:lvl4pPr>
      <a:lvl5pPr marL="1399113" algn="l" defTabSz="699557" rtl="0" eaLnBrk="1" latinLnBrk="0" hangingPunct="1">
        <a:defRPr sz="1350" kern="1200">
          <a:solidFill>
            <a:schemeClr val="tx1"/>
          </a:solidFill>
          <a:latin typeface="+mn-lt"/>
          <a:ea typeface="+mn-ea"/>
          <a:cs typeface="+mn-cs"/>
        </a:defRPr>
      </a:lvl5pPr>
      <a:lvl6pPr marL="1748892" algn="l" defTabSz="699557" rtl="0" eaLnBrk="1" latinLnBrk="0" hangingPunct="1">
        <a:defRPr sz="1350" kern="1200">
          <a:solidFill>
            <a:schemeClr val="tx1"/>
          </a:solidFill>
          <a:latin typeface="+mn-lt"/>
          <a:ea typeface="+mn-ea"/>
          <a:cs typeface="+mn-cs"/>
        </a:defRPr>
      </a:lvl6pPr>
      <a:lvl7pPr marL="2098670" algn="l" defTabSz="699557" rtl="0" eaLnBrk="1" latinLnBrk="0" hangingPunct="1">
        <a:defRPr sz="1350" kern="1200">
          <a:solidFill>
            <a:schemeClr val="tx1"/>
          </a:solidFill>
          <a:latin typeface="+mn-lt"/>
          <a:ea typeface="+mn-ea"/>
          <a:cs typeface="+mn-cs"/>
        </a:defRPr>
      </a:lvl7pPr>
      <a:lvl8pPr marL="2448448" algn="l" defTabSz="699557" rtl="0" eaLnBrk="1" latinLnBrk="0" hangingPunct="1">
        <a:defRPr sz="1350" kern="1200">
          <a:solidFill>
            <a:schemeClr val="tx1"/>
          </a:solidFill>
          <a:latin typeface="+mn-lt"/>
          <a:ea typeface="+mn-ea"/>
          <a:cs typeface="+mn-cs"/>
        </a:defRPr>
      </a:lvl8pPr>
      <a:lvl9pPr marL="2798227" algn="l" defTabSz="699557"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png"/><Relationship Id="rId1" Type="http://schemas.openxmlformats.org/officeDocument/2006/relationships/slideLayout" Target="../slideLayouts/slideLayout5.xml"/><Relationship Id="rId6" Type="http://schemas.openxmlformats.org/officeDocument/2006/relationships/image" Target="../media/image53.jpg"/><Relationship Id="rId5" Type="http://schemas.openxmlformats.org/officeDocument/2006/relationships/image" Target="../media/image52.png"/><Relationship Id="rId4" Type="http://schemas.openxmlformats.org/officeDocument/2006/relationships/image" Target="../media/image51.jpg"/></Relationships>
</file>

<file path=ppt/slides/_rels/slide1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32.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8" Type="http://schemas.openxmlformats.org/officeDocument/2006/relationships/image" Target="../media/image61.svg"/><Relationship Id="rId13" Type="http://schemas.openxmlformats.org/officeDocument/2006/relationships/image" Target="../media/image54.jpe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svg"/><Relationship Id="rId2" Type="http://schemas.openxmlformats.org/officeDocument/2006/relationships/image" Target="../media/image55.jpeg"/><Relationship Id="rId1" Type="http://schemas.openxmlformats.org/officeDocument/2006/relationships/slideLayout" Target="../slideLayouts/slideLayout5.xml"/><Relationship Id="rId6" Type="http://schemas.openxmlformats.org/officeDocument/2006/relationships/image" Target="../media/image59.sv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svg"/><Relationship Id="rId4" Type="http://schemas.openxmlformats.org/officeDocument/2006/relationships/image" Target="../media/image57.svg"/><Relationship Id="rId9" Type="http://schemas.openxmlformats.org/officeDocument/2006/relationships/image" Target="../media/image62.png"/></Relationships>
</file>

<file path=ppt/slides/_rels/slide13.xml.rels><?xml version="1.0" encoding="UTF-8" standalone="yes"?>
<Relationships xmlns="http://schemas.openxmlformats.org/package/2006/relationships"><Relationship Id="rId2" Type="http://schemas.openxmlformats.org/officeDocument/2006/relationships/image" Target="../media/image66.jp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13" Type="http://schemas.openxmlformats.org/officeDocument/2006/relationships/image" Target="../media/image78.svg"/><Relationship Id="rId18" Type="http://schemas.openxmlformats.org/officeDocument/2006/relationships/image" Target="../media/image83.png"/><Relationship Id="rId26" Type="http://schemas.openxmlformats.org/officeDocument/2006/relationships/image" Target="../media/image91.png"/><Relationship Id="rId39" Type="http://schemas.openxmlformats.org/officeDocument/2006/relationships/image" Target="../media/image104.svg"/><Relationship Id="rId21" Type="http://schemas.openxmlformats.org/officeDocument/2006/relationships/image" Target="../media/image86.svg"/><Relationship Id="rId34" Type="http://schemas.openxmlformats.org/officeDocument/2006/relationships/image" Target="../media/image99.png"/><Relationship Id="rId42" Type="http://schemas.openxmlformats.org/officeDocument/2006/relationships/image" Target="../media/image107.png"/><Relationship Id="rId47" Type="http://schemas.openxmlformats.org/officeDocument/2006/relationships/image" Target="../media/image112.png"/><Relationship Id="rId50" Type="http://schemas.openxmlformats.org/officeDocument/2006/relationships/image" Target="../media/image115.png"/><Relationship Id="rId7" Type="http://schemas.openxmlformats.org/officeDocument/2006/relationships/image" Target="../media/image72.jpeg"/><Relationship Id="rId2" Type="http://schemas.openxmlformats.org/officeDocument/2006/relationships/image" Target="../media/image67.png"/><Relationship Id="rId16" Type="http://schemas.openxmlformats.org/officeDocument/2006/relationships/image" Target="../media/image81.jpeg"/><Relationship Id="rId29" Type="http://schemas.openxmlformats.org/officeDocument/2006/relationships/image" Target="../media/image94.svg"/><Relationship Id="rId11" Type="http://schemas.openxmlformats.org/officeDocument/2006/relationships/image" Target="../media/image76.png"/><Relationship Id="rId24" Type="http://schemas.openxmlformats.org/officeDocument/2006/relationships/image" Target="../media/image89.png"/><Relationship Id="rId32" Type="http://schemas.openxmlformats.org/officeDocument/2006/relationships/image" Target="../media/image97.png"/><Relationship Id="rId37" Type="http://schemas.openxmlformats.org/officeDocument/2006/relationships/image" Target="../media/image102.svg"/><Relationship Id="rId40" Type="http://schemas.openxmlformats.org/officeDocument/2006/relationships/image" Target="../media/image105.png"/><Relationship Id="rId45" Type="http://schemas.openxmlformats.org/officeDocument/2006/relationships/image" Target="../media/image110.svg"/><Relationship Id="rId53" Type="http://schemas.openxmlformats.org/officeDocument/2006/relationships/image" Target="../media/image118.png"/><Relationship Id="rId5" Type="http://schemas.openxmlformats.org/officeDocument/2006/relationships/image" Target="../media/image70.svg"/><Relationship Id="rId10" Type="http://schemas.openxmlformats.org/officeDocument/2006/relationships/image" Target="../media/image75.svg"/><Relationship Id="rId19" Type="http://schemas.openxmlformats.org/officeDocument/2006/relationships/image" Target="../media/image84.svg"/><Relationship Id="rId31" Type="http://schemas.openxmlformats.org/officeDocument/2006/relationships/image" Target="../media/image96.svg"/><Relationship Id="rId44" Type="http://schemas.openxmlformats.org/officeDocument/2006/relationships/image" Target="../media/image109.png"/><Relationship Id="rId52" Type="http://schemas.openxmlformats.org/officeDocument/2006/relationships/image" Target="../media/image117.jpeg"/><Relationship Id="rId4" Type="http://schemas.openxmlformats.org/officeDocument/2006/relationships/image" Target="../media/image69.png"/><Relationship Id="rId9" Type="http://schemas.openxmlformats.org/officeDocument/2006/relationships/image" Target="../media/image74.png"/><Relationship Id="rId14" Type="http://schemas.openxmlformats.org/officeDocument/2006/relationships/image" Target="../media/image79.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png"/><Relationship Id="rId35" Type="http://schemas.openxmlformats.org/officeDocument/2006/relationships/image" Target="../media/image100.tiff"/><Relationship Id="rId43" Type="http://schemas.openxmlformats.org/officeDocument/2006/relationships/image" Target="../media/image108.svg"/><Relationship Id="rId48" Type="http://schemas.openxmlformats.org/officeDocument/2006/relationships/image" Target="../media/image113.png"/><Relationship Id="rId8" Type="http://schemas.openxmlformats.org/officeDocument/2006/relationships/image" Target="../media/image73.png"/><Relationship Id="rId51" Type="http://schemas.openxmlformats.org/officeDocument/2006/relationships/image" Target="../media/image116.jpeg"/><Relationship Id="rId3" Type="http://schemas.openxmlformats.org/officeDocument/2006/relationships/image" Target="../media/image68.svg"/><Relationship Id="rId12" Type="http://schemas.openxmlformats.org/officeDocument/2006/relationships/image" Target="../media/image77.png"/><Relationship Id="rId17" Type="http://schemas.openxmlformats.org/officeDocument/2006/relationships/image" Target="../media/image82.png"/><Relationship Id="rId25" Type="http://schemas.openxmlformats.org/officeDocument/2006/relationships/image" Target="../media/image90.svg"/><Relationship Id="rId33" Type="http://schemas.openxmlformats.org/officeDocument/2006/relationships/image" Target="../media/image98.svg"/><Relationship Id="rId38" Type="http://schemas.openxmlformats.org/officeDocument/2006/relationships/image" Target="../media/image103.png"/><Relationship Id="rId46" Type="http://schemas.openxmlformats.org/officeDocument/2006/relationships/image" Target="../media/image111.png"/><Relationship Id="rId20" Type="http://schemas.openxmlformats.org/officeDocument/2006/relationships/image" Target="../media/image85.png"/><Relationship Id="rId41" Type="http://schemas.openxmlformats.org/officeDocument/2006/relationships/image" Target="../media/image106.svg"/><Relationship Id="rId54" Type="http://schemas.openxmlformats.org/officeDocument/2006/relationships/image" Target="../media/image119.png"/><Relationship Id="rId1" Type="http://schemas.openxmlformats.org/officeDocument/2006/relationships/slideLayout" Target="../slideLayouts/slideLayout5.xml"/><Relationship Id="rId6" Type="http://schemas.openxmlformats.org/officeDocument/2006/relationships/image" Target="../media/image71.png"/><Relationship Id="rId15" Type="http://schemas.openxmlformats.org/officeDocument/2006/relationships/image" Target="../media/image80.png"/><Relationship Id="rId23" Type="http://schemas.openxmlformats.org/officeDocument/2006/relationships/image" Target="../media/image88.svg"/><Relationship Id="rId28" Type="http://schemas.openxmlformats.org/officeDocument/2006/relationships/image" Target="../media/image93.png"/><Relationship Id="rId36" Type="http://schemas.openxmlformats.org/officeDocument/2006/relationships/image" Target="../media/image101.png"/><Relationship Id="rId49" Type="http://schemas.openxmlformats.org/officeDocument/2006/relationships/image" Target="../media/image114.svg"/></Relationships>
</file>

<file path=ppt/slides/_rels/slide16.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01.png"/><Relationship Id="rId7" Type="http://schemas.openxmlformats.org/officeDocument/2006/relationships/image" Target="../media/image122.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02.svg"/><Relationship Id="rId9" Type="http://schemas.openxmlformats.org/officeDocument/2006/relationships/image" Target="../media/image119.png"/></Relationships>
</file>

<file path=ppt/slides/_rels/slide17.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01.png"/><Relationship Id="rId7" Type="http://schemas.openxmlformats.org/officeDocument/2006/relationships/image" Target="../media/image122.png"/><Relationship Id="rId2" Type="http://schemas.openxmlformats.org/officeDocument/2006/relationships/notesSlide" Target="../notesSlides/notesSlide4.xm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84.svg"/><Relationship Id="rId5" Type="http://schemas.openxmlformats.org/officeDocument/2006/relationships/image" Target="../media/image120.png"/><Relationship Id="rId10" Type="http://schemas.openxmlformats.org/officeDocument/2006/relationships/image" Target="../media/image83.png"/><Relationship Id="rId4" Type="http://schemas.openxmlformats.org/officeDocument/2006/relationships/image" Target="../media/image102.svg"/><Relationship Id="rId9" Type="http://schemas.openxmlformats.org/officeDocument/2006/relationships/image" Target="../media/image119.png"/></Relationships>
</file>

<file path=ppt/slides/_rels/slide18.xml.rels><?xml version="1.0" encoding="UTF-8" standalone="yes"?>
<Relationships xmlns="http://schemas.openxmlformats.org/package/2006/relationships"><Relationship Id="rId8" Type="http://schemas.openxmlformats.org/officeDocument/2006/relationships/image" Target="../media/image123.svg"/><Relationship Id="rId3" Type="http://schemas.openxmlformats.org/officeDocument/2006/relationships/image" Target="../media/image101.png"/><Relationship Id="rId7" Type="http://schemas.openxmlformats.org/officeDocument/2006/relationships/image" Target="../media/image122.png"/><Relationship Id="rId2" Type="http://schemas.openxmlformats.org/officeDocument/2006/relationships/notesSlide" Target="../notesSlides/notesSlide5.xml"/><Relationship Id="rId1" Type="http://schemas.openxmlformats.org/officeDocument/2006/relationships/slideLayout" Target="../slideLayouts/slideLayout26.xml"/><Relationship Id="rId6" Type="http://schemas.openxmlformats.org/officeDocument/2006/relationships/image" Target="../media/image121.svg"/><Relationship Id="rId11" Type="http://schemas.openxmlformats.org/officeDocument/2006/relationships/image" Target="../media/image84.svg"/><Relationship Id="rId5" Type="http://schemas.openxmlformats.org/officeDocument/2006/relationships/image" Target="../media/image120.png"/><Relationship Id="rId10" Type="http://schemas.openxmlformats.org/officeDocument/2006/relationships/image" Target="../media/image83.png"/><Relationship Id="rId4" Type="http://schemas.openxmlformats.org/officeDocument/2006/relationships/image" Target="../media/image102.svg"/><Relationship Id="rId9" Type="http://schemas.openxmlformats.org/officeDocument/2006/relationships/image" Target="../media/image119.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0.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5.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0.xml"/></Relationships>
</file>

<file path=ppt/slides/_rels/slide21.xml.rels><?xml version="1.0" encoding="UTF-8" standalone="yes"?>
<Relationships xmlns="http://schemas.openxmlformats.org/package/2006/relationships"><Relationship Id="rId3" Type="http://schemas.openxmlformats.org/officeDocument/2006/relationships/image" Target="../media/image125.jpg"/><Relationship Id="rId2" Type="http://schemas.openxmlformats.org/officeDocument/2006/relationships/image" Target="../media/image124.jpg"/><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jpg"/><Relationship Id="rId1" Type="http://schemas.openxmlformats.org/officeDocument/2006/relationships/slideLayout" Target="../slideLayouts/slideLayout5.xml"/><Relationship Id="rId6" Type="http://schemas.openxmlformats.org/officeDocument/2006/relationships/image" Target="../media/image130.jpg"/><Relationship Id="rId5" Type="http://schemas.openxmlformats.org/officeDocument/2006/relationships/image" Target="../media/image129.png"/><Relationship Id="rId4" Type="http://schemas.openxmlformats.org/officeDocument/2006/relationships/image" Target="../media/image128.png"/></Relationships>
</file>

<file path=ppt/slides/_rels/slide23.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15.xml"/><Relationship Id="rId5" Type="http://schemas.openxmlformats.org/officeDocument/2006/relationships/image" Target="../media/image134.png"/><Relationship Id="rId4" Type="http://schemas.openxmlformats.org/officeDocument/2006/relationships/image" Target="../media/image133.png"/></Relationships>
</file>

<file path=ppt/slides/_rels/slide2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25.xml.rels><?xml version="1.0" encoding="UTF-8" standalone="yes"?>
<Relationships xmlns="http://schemas.openxmlformats.org/package/2006/relationships"><Relationship Id="rId3" Type="http://schemas.openxmlformats.org/officeDocument/2006/relationships/image" Target="../media/image137.jpg"/><Relationship Id="rId2" Type="http://schemas.openxmlformats.org/officeDocument/2006/relationships/image" Target="../media/image136.jpg"/><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39.jpg"/><Relationship Id="rId2" Type="http://schemas.openxmlformats.org/officeDocument/2006/relationships/image" Target="../media/image138.png"/><Relationship Id="rId1" Type="http://schemas.openxmlformats.org/officeDocument/2006/relationships/slideLayout" Target="../slideLayouts/slideLayout5.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image" Target="../media/image32.png"/></Relationships>
</file>

<file path=ppt/slides/_rels/slide2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4.jpg"/><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3.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45.jpg"/><Relationship Id="rId1" Type="http://schemas.openxmlformats.org/officeDocument/2006/relationships/slideLayout" Target="../slideLayouts/slideLayout5.xml"/><Relationship Id="rId4" Type="http://schemas.openxmlformats.org/officeDocument/2006/relationships/image" Target="../media/image131.png"/></Relationships>
</file>

<file path=ppt/slides/_rels/slide31.xml.rels><?xml version="1.0" encoding="UTF-8" standalone="yes"?>
<Relationships xmlns="http://schemas.openxmlformats.org/package/2006/relationships"><Relationship Id="rId8" Type="http://schemas.openxmlformats.org/officeDocument/2006/relationships/image" Target="../media/image146.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3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38.png"/><Relationship Id="rId1" Type="http://schemas.openxmlformats.org/officeDocument/2006/relationships/slideLayout" Target="../slideLayouts/slideLayout15.xml"/><Relationship Id="rId4" Type="http://schemas.openxmlformats.org/officeDocument/2006/relationships/image" Target="../media/image139.jpg"/></Relationships>
</file>

<file path=ppt/slides/_rels/slide33.xml.rels><?xml version="1.0" encoding="UTF-8" standalone="yes"?>
<Relationships xmlns="http://schemas.openxmlformats.org/package/2006/relationships"><Relationship Id="rId3" Type="http://schemas.openxmlformats.org/officeDocument/2006/relationships/image" Target="../media/image135.png"/><Relationship Id="rId7" Type="http://schemas.openxmlformats.org/officeDocument/2006/relationships/image" Target="../media/image147.png"/><Relationship Id="rId2" Type="http://schemas.openxmlformats.org/officeDocument/2006/relationships/image" Target="../media/image111.png"/><Relationship Id="rId1" Type="http://schemas.openxmlformats.org/officeDocument/2006/relationships/slideLayout" Target="../slideLayouts/slideLayout5.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8" Type="http://schemas.openxmlformats.org/officeDocument/2006/relationships/customXml" Target="../ink/ink3.xml"/><Relationship Id="rId3" Type="http://schemas.openxmlformats.org/officeDocument/2006/relationships/image" Target="../media/image149.png"/><Relationship Id="rId7" Type="http://schemas.openxmlformats.org/officeDocument/2006/relationships/image" Target="../media/image260.png"/><Relationship Id="rId2" Type="http://schemas.openxmlformats.org/officeDocument/2006/relationships/image" Target="../media/image148.png"/><Relationship Id="rId1" Type="http://schemas.openxmlformats.org/officeDocument/2006/relationships/slideLayout" Target="../slideLayouts/slideLayout5.xml"/><Relationship Id="rId6" Type="http://schemas.openxmlformats.org/officeDocument/2006/relationships/customXml" Target="../ink/ink2.xml"/><Relationship Id="rId5" Type="http://schemas.openxmlformats.org/officeDocument/2006/relationships/image" Target="../media/image250.png"/><Relationship Id="rId4" Type="http://schemas.openxmlformats.org/officeDocument/2006/relationships/customXml" Target="../ink/ink1.xml"/><Relationship Id="rId9" Type="http://schemas.openxmlformats.org/officeDocument/2006/relationships/image" Target="../media/image270.png"/></Relationships>
</file>

<file path=ppt/slides/_rels/slide35.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5.xml"/><Relationship Id="rId4" Type="http://schemas.openxmlformats.org/officeDocument/2006/relationships/image" Target="../media/image153.png"/></Relationships>
</file>

<file path=ppt/slides/_rels/slide3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38.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12" Type="http://schemas.openxmlformats.org/officeDocument/2006/relationships/image" Target="../media/image157.jp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11" Type="http://schemas.openxmlformats.org/officeDocument/2006/relationships/image" Target="../media/image156.jpg"/><Relationship Id="rId5" Type="http://schemas.openxmlformats.org/officeDocument/2006/relationships/image" Target="../media/image135.png"/><Relationship Id="rId10" Type="http://schemas.openxmlformats.org/officeDocument/2006/relationships/image" Target="../media/image155.jpg"/><Relationship Id="rId4" Type="http://schemas.openxmlformats.org/officeDocument/2006/relationships/image" Target="../media/image111.png"/><Relationship Id="rId9" Type="http://schemas.openxmlformats.org/officeDocument/2006/relationships/image" Target="../media/image154.jpg"/></Relationships>
</file>

<file path=ppt/slides/_rels/slide39.xml.rels><?xml version="1.0" encoding="UTF-8" standalone="yes"?>
<Relationships xmlns="http://schemas.openxmlformats.org/package/2006/relationships"><Relationship Id="rId2" Type="http://schemas.openxmlformats.org/officeDocument/2006/relationships/image" Target="../media/image157.jpg"/><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1.png"/><Relationship Id="rId1" Type="http://schemas.openxmlformats.org/officeDocument/2006/relationships/slideLayout" Target="../slideLayouts/slideLayout5.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2" Type="http://schemas.openxmlformats.org/officeDocument/2006/relationships/image" Target="../media/image158.jpg"/><Relationship Id="rId1" Type="http://schemas.openxmlformats.org/officeDocument/2006/relationships/slideLayout" Target="../slideLayouts/slideLayout5.xml"/></Relationships>
</file>

<file path=ppt/slides/_rels/slide42.xml.rels><?xml version="1.0" encoding="UTF-8" standalone="yes"?>
<Relationships xmlns="http://schemas.openxmlformats.org/package/2006/relationships"><Relationship Id="rId3" Type="http://schemas.openxmlformats.org/officeDocument/2006/relationships/image" Target="../media/image159.jpg"/><Relationship Id="rId2" Type="http://schemas.openxmlformats.org/officeDocument/2006/relationships/image" Target="../media/image158.jpg"/><Relationship Id="rId1" Type="http://schemas.openxmlformats.org/officeDocument/2006/relationships/slideLayout" Target="../slideLayouts/slideLayout5.xml"/></Relationships>
</file>

<file path=ppt/slides/_rels/slide43.xml.rels><?xml version="1.0" encoding="UTF-8" standalone="yes"?>
<Relationships xmlns="http://schemas.openxmlformats.org/package/2006/relationships"><Relationship Id="rId2" Type="http://schemas.openxmlformats.org/officeDocument/2006/relationships/image" Target="../media/image160.jpg"/><Relationship Id="rId1" Type="http://schemas.openxmlformats.org/officeDocument/2006/relationships/slideLayout" Target="../slideLayouts/slideLayout5.xml"/></Relationships>
</file>

<file path=ppt/slides/_rels/slide44.xml.rels><?xml version="1.0" encoding="UTF-8" standalone="yes"?>
<Relationships xmlns="http://schemas.openxmlformats.org/package/2006/relationships"><Relationship Id="rId2" Type="http://schemas.openxmlformats.org/officeDocument/2006/relationships/image" Target="../media/image161.jpg"/><Relationship Id="rId1" Type="http://schemas.openxmlformats.org/officeDocument/2006/relationships/slideLayout" Target="../slideLayouts/slideLayout5.xml"/></Relationships>
</file>

<file path=ppt/slides/_rels/slide45.xml.rels><?xml version="1.0" encoding="UTF-8" standalone="yes"?>
<Relationships xmlns="http://schemas.openxmlformats.org/package/2006/relationships"><Relationship Id="rId2" Type="http://schemas.openxmlformats.org/officeDocument/2006/relationships/image" Target="../media/image162.jpg"/><Relationship Id="rId1" Type="http://schemas.openxmlformats.org/officeDocument/2006/relationships/slideLayout" Target="../slideLayouts/slideLayout5.xml"/></Relationships>
</file>

<file path=ppt/slides/_rels/slide46.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5.xml"/></Relationships>
</file>

<file path=ppt/slides/_rels/slide47.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5.xml"/></Relationships>
</file>

<file path=ppt/slides/_rels/slide4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jpg"/><Relationship Id="rId1" Type="http://schemas.openxmlformats.org/officeDocument/2006/relationships/slideLayout" Target="../slideLayouts/slideLayout5.xml"/></Relationships>
</file>

<file path=ppt/slides/_rels/slide49.xml.rels><?xml version="1.0" encoding="UTF-8" standalone="yes"?>
<Relationships xmlns="http://schemas.openxmlformats.org/package/2006/relationships"><Relationship Id="rId3" Type="http://schemas.openxmlformats.org/officeDocument/2006/relationships/image" Target="../media/image167.jpg"/><Relationship Id="rId2" Type="http://schemas.openxmlformats.org/officeDocument/2006/relationships/image" Target="../media/image166.png"/><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168.jpg"/><Relationship Id="rId1" Type="http://schemas.openxmlformats.org/officeDocument/2006/relationships/slideLayout" Target="../slideLayouts/slideLayout5.xml"/></Relationships>
</file>

<file path=ppt/slides/_rels/slide5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jpg"/><Relationship Id="rId1" Type="http://schemas.openxmlformats.org/officeDocument/2006/relationships/slideLayout" Target="../slideLayouts/slideLayout5.xml"/></Relationships>
</file>

<file path=ppt/slides/_rels/slide52.xml.rels><?xml version="1.0" encoding="UTF-8" standalone="yes"?>
<Relationships xmlns="http://schemas.openxmlformats.org/package/2006/relationships"><Relationship Id="rId3" Type="http://schemas.openxmlformats.org/officeDocument/2006/relationships/image" Target="../media/image172.jpg"/><Relationship Id="rId2" Type="http://schemas.openxmlformats.org/officeDocument/2006/relationships/image" Target="../media/image171.jpg"/><Relationship Id="rId1" Type="http://schemas.openxmlformats.org/officeDocument/2006/relationships/slideLayout" Target="../slideLayouts/slideLayout5.xml"/></Relationships>
</file>

<file path=ppt/slides/_rels/slide53.xml.rels><?xml version="1.0" encoding="UTF-8" standalone="yes"?>
<Relationships xmlns="http://schemas.openxmlformats.org/package/2006/relationships"><Relationship Id="rId2" Type="http://schemas.openxmlformats.org/officeDocument/2006/relationships/image" Target="../media/image173.jpg"/><Relationship Id="rId1" Type="http://schemas.openxmlformats.org/officeDocument/2006/relationships/slideLayout" Target="../slideLayouts/slideLayout5.xml"/></Relationships>
</file>

<file path=ppt/slides/_rels/slide54.xml.rels><?xml version="1.0" encoding="UTF-8" standalone="yes"?>
<Relationships xmlns="http://schemas.openxmlformats.org/package/2006/relationships"><Relationship Id="rId3" Type="http://schemas.openxmlformats.org/officeDocument/2006/relationships/image" Target="../media/image175.jpg"/><Relationship Id="rId2" Type="http://schemas.openxmlformats.org/officeDocument/2006/relationships/image" Target="../media/image174.jpg"/><Relationship Id="rId1" Type="http://schemas.openxmlformats.org/officeDocument/2006/relationships/slideLayout" Target="../slideLayouts/slideLayout5.xml"/><Relationship Id="rId4" Type="http://schemas.openxmlformats.org/officeDocument/2006/relationships/image" Target="../media/image168.jpg"/></Relationships>
</file>

<file path=ppt/slides/_rels/slide55.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image" Target="../media/image176.jpg"/><Relationship Id="rId1" Type="http://schemas.openxmlformats.org/officeDocument/2006/relationships/slideLayout" Target="../slideLayouts/slideLayout5.xml"/></Relationships>
</file>

<file path=ppt/slides/_rels/slide5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xml"/><Relationship Id="rId1" Type="http://schemas.openxmlformats.org/officeDocument/2006/relationships/slideLayout" Target="../slideLayouts/slideLayout5.xml"/><Relationship Id="rId5" Type="http://schemas.openxmlformats.org/officeDocument/2006/relationships/image" Target="../media/image179.png"/><Relationship Id="rId4" Type="http://schemas.openxmlformats.org/officeDocument/2006/relationships/image" Target="../media/image32.png"/></Relationships>
</file>

<file path=ppt/slides/_rels/slide5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1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59.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60.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6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5.xml"/></Relationships>
</file>

<file path=ppt/slides/_rels/slide62.xml.rels><?xml version="1.0" encoding="UTF-8" standalone="yes"?>
<Relationships xmlns="http://schemas.openxmlformats.org/package/2006/relationships"><Relationship Id="rId3" Type="http://schemas.openxmlformats.org/officeDocument/2006/relationships/image" Target="../media/image185.jpeg"/><Relationship Id="rId2" Type="http://schemas.openxmlformats.org/officeDocument/2006/relationships/image" Target="../media/image184.jpg"/><Relationship Id="rId1" Type="http://schemas.openxmlformats.org/officeDocument/2006/relationships/slideLayout" Target="../slideLayouts/slideLayout5.xml"/></Relationships>
</file>

<file path=ppt/slides/_rels/slide63.xml.rels><?xml version="1.0" encoding="UTF-8" standalone="yes"?>
<Relationships xmlns="http://schemas.openxmlformats.org/package/2006/relationships"><Relationship Id="rId3" Type="http://schemas.openxmlformats.org/officeDocument/2006/relationships/image" Target="../media/image186.jpe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64.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image" Target="../media/image187.jpg"/><Relationship Id="rId1" Type="http://schemas.openxmlformats.org/officeDocument/2006/relationships/slideLayout" Target="../slideLayouts/slideLayout5.xml"/><Relationship Id="rId4" Type="http://schemas.openxmlformats.org/officeDocument/2006/relationships/image" Target="../media/image189.jpg"/></Relationships>
</file>

<file path=ppt/slides/_rels/slide65.xml.rels><?xml version="1.0" encoding="UTF-8" standalone="yes"?>
<Relationships xmlns="http://schemas.openxmlformats.org/package/2006/relationships"><Relationship Id="rId8" Type="http://schemas.openxmlformats.org/officeDocument/2006/relationships/image" Target="../media/image195.jpg"/><Relationship Id="rId3" Type="http://schemas.openxmlformats.org/officeDocument/2006/relationships/image" Target="../media/image138.png"/><Relationship Id="rId7" Type="http://schemas.openxmlformats.org/officeDocument/2006/relationships/image" Target="../media/image194.png"/><Relationship Id="rId2" Type="http://schemas.openxmlformats.org/officeDocument/2006/relationships/image" Target="../media/image190.jpeg"/><Relationship Id="rId1" Type="http://schemas.openxmlformats.org/officeDocument/2006/relationships/slideLayout" Target="../slideLayouts/slideLayout5.xml"/><Relationship Id="rId6" Type="http://schemas.openxmlformats.org/officeDocument/2006/relationships/image" Target="../media/image193.png"/><Relationship Id="rId5" Type="http://schemas.openxmlformats.org/officeDocument/2006/relationships/image" Target="../media/image192.png"/><Relationship Id="rId10" Type="http://schemas.openxmlformats.org/officeDocument/2006/relationships/image" Target="../media/image197.jpg"/><Relationship Id="rId4" Type="http://schemas.openxmlformats.org/officeDocument/2006/relationships/image" Target="../media/image191.png"/><Relationship Id="rId9" Type="http://schemas.openxmlformats.org/officeDocument/2006/relationships/image" Target="../media/image196.jpg"/></Relationships>
</file>

<file path=ppt/slides/_rels/slide66.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198.jpg"/><Relationship Id="rId1" Type="http://schemas.openxmlformats.org/officeDocument/2006/relationships/slideLayout" Target="../slideLayouts/slideLayout5.xml"/><Relationship Id="rId4" Type="http://schemas.openxmlformats.org/officeDocument/2006/relationships/image" Target="../media/image199.png"/></Relationships>
</file>

<file path=ppt/slides/_rels/slide67.xml.rels><?xml version="1.0" encoding="UTF-8" standalone="yes"?>
<Relationships xmlns="http://schemas.openxmlformats.org/package/2006/relationships"><Relationship Id="rId3" Type="http://schemas.openxmlformats.org/officeDocument/2006/relationships/image" Target="../media/image126.jpg"/><Relationship Id="rId2" Type="http://schemas.openxmlformats.org/officeDocument/2006/relationships/image" Target="../media/image200.jpg"/><Relationship Id="rId1" Type="http://schemas.openxmlformats.org/officeDocument/2006/relationships/slideLayout" Target="../slideLayouts/slideLayout5.xml"/><Relationship Id="rId4" Type="http://schemas.openxmlformats.org/officeDocument/2006/relationships/image" Target="../media/image199.png"/></Relationships>
</file>

<file path=ppt/slides/_rels/slide68.xml.rels><?xml version="1.0" encoding="UTF-8" standalone="yes"?>
<Relationships xmlns="http://schemas.openxmlformats.org/package/2006/relationships"><Relationship Id="rId2" Type="http://schemas.openxmlformats.org/officeDocument/2006/relationships/image" Target="../media/image201.png"/><Relationship Id="rId1" Type="http://schemas.openxmlformats.org/officeDocument/2006/relationships/slideLayout" Target="../slideLayouts/slideLayout11.xml"/></Relationships>
</file>

<file path=ppt/slides/_rels/slide69.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04.png"/><Relationship Id="rId2" Type="http://schemas.openxmlformats.org/officeDocument/2006/relationships/image" Target="../media/image138.png"/><Relationship Id="rId1" Type="http://schemas.openxmlformats.org/officeDocument/2006/relationships/slideLayout" Target="../slideLayouts/slideLayout15.xml"/><Relationship Id="rId6" Type="http://schemas.openxmlformats.org/officeDocument/2006/relationships/image" Target="../media/image191.png"/><Relationship Id="rId5" Type="http://schemas.openxmlformats.org/officeDocument/2006/relationships/image" Target="../media/image203.png"/><Relationship Id="rId4" Type="http://schemas.openxmlformats.org/officeDocument/2006/relationships/image" Target="../media/image202.png"/></Relationships>
</file>

<file path=ppt/slides/_rels/slide7.xml.rels><?xml version="1.0" encoding="UTF-8" standalone="yes"?>
<Relationships xmlns="http://schemas.openxmlformats.org/package/2006/relationships"><Relationship Id="rId8" Type="http://schemas.openxmlformats.org/officeDocument/2006/relationships/diagramLayout" Target="../diagrams/layout3.xml"/><Relationship Id="rId13" Type="http://schemas.openxmlformats.org/officeDocument/2006/relationships/diagramLayout" Target="../diagrams/layout4.xml"/><Relationship Id="rId3" Type="http://schemas.openxmlformats.org/officeDocument/2006/relationships/diagramLayout" Target="../diagrams/layout2.xml"/><Relationship Id="rId7" Type="http://schemas.openxmlformats.org/officeDocument/2006/relationships/diagramData" Target="../diagrams/data3.xml"/><Relationship Id="rId12" Type="http://schemas.openxmlformats.org/officeDocument/2006/relationships/diagramData" Target="../diagrams/data4.xml"/><Relationship Id="rId2" Type="http://schemas.openxmlformats.org/officeDocument/2006/relationships/diagramData" Target="../diagrams/data2.xml"/><Relationship Id="rId16" Type="http://schemas.microsoft.com/office/2007/relationships/diagramDrawing" Target="../diagrams/drawing4.xml"/><Relationship Id="rId1" Type="http://schemas.openxmlformats.org/officeDocument/2006/relationships/slideLayout" Target="../slideLayouts/slideLayout5.xml"/><Relationship Id="rId6" Type="http://schemas.microsoft.com/office/2007/relationships/diagramDrawing" Target="../diagrams/drawing2.xml"/><Relationship Id="rId11" Type="http://schemas.microsoft.com/office/2007/relationships/diagramDrawing" Target="../diagrams/drawing3.xml"/><Relationship Id="rId5" Type="http://schemas.openxmlformats.org/officeDocument/2006/relationships/diagramColors" Target="../diagrams/colors2.xml"/><Relationship Id="rId15" Type="http://schemas.openxmlformats.org/officeDocument/2006/relationships/diagramColors" Target="../diagrams/colors4.xml"/><Relationship Id="rId10" Type="http://schemas.openxmlformats.org/officeDocument/2006/relationships/diagramColors" Target="../diagrams/colors3.xml"/><Relationship Id="rId4" Type="http://schemas.openxmlformats.org/officeDocument/2006/relationships/diagramQuickStyle" Target="../diagrams/quickStyle2.xml"/><Relationship Id="rId9" Type="http://schemas.openxmlformats.org/officeDocument/2006/relationships/diagramQuickStyle" Target="../diagrams/quickStyle3.xml"/><Relationship Id="rId14" Type="http://schemas.openxmlformats.org/officeDocument/2006/relationships/diagramQuickStyle" Target="../diagrams/quickStyle4.xml"/></Relationships>
</file>

<file path=ppt/slides/_rels/slide7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jpg"/><Relationship Id="rId1" Type="http://schemas.openxmlformats.org/officeDocument/2006/relationships/slideLayout" Target="../slideLayouts/slideLayout5.xml"/><Relationship Id="rId4" Type="http://schemas.openxmlformats.org/officeDocument/2006/relationships/image" Target="../media/image207.png"/></Relationships>
</file>

<file path=ppt/slides/_rels/slide71.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12.xml"/></Relationships>
</file>

<file path=ppt/slides/_rels/slide72.xml.rels><?xml version="1.0" encoding="UTF-8" standalone="yes"?>
<Relationships xmlns="http://schemas.openxmlformats.org/package/2006/relationships"><Relationship Id="rId2" Type="http://schemas.openxmlformats.org/officeDocument/2006/relationships/image" Target="../media/image209.jpeg"/><Relationship Id="rId1" Type="http://schemas.openxmlformats.org/officeDocument/2006/relationships/slideLayout" Target="../slideLayouts/slideLayout10.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77.xml.rels><?xml version="1.0" encoding="UTF-8" standalone="yes"?>
<Relationships xmlns="http://schemas.openxmlformats.org/package/2006/relationships"><Relationship Id="rId3" Type="http://schemas.openxmlformats.org/officeDocument/2006/relationships/image" Target="../media/image210.jpg"/><Relationship Id="rId2" Type="http://schemas.openxmlformats.org/officeDocument/2006/relationships/notesSlide" Target="../notesSlides/notesSlide14.xml"/><Relationship Id="rId1" Type="http://schemas.openxmlformats.org/officeDocument/2006/relationships/slideLayout" Target="../slideLayouts/slideLayout5.xml"/><Relationship Id="rId5" Type="http://schemas.openxmlformats.org/officeDocument/2006/relationships/image" Target="../media/image131.png"/><Relationship Id="rId4" Type="http://schemas.openxmlformats.org/officeDocument/2006/relationships/image" Target="../media/image32.png"/></Relationships>
</file>

<file path=ppt/slides/_rels/slide78.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79.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8.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4.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82.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11.png"/><Relationship Id="rId1" Type="http://schemas.openxmlformats.org/officeDocument/2006/relationships/slideLayout" Target="../slideLayouts/slideLayout5.xml"/><Relationship Id="rId5" Type="http://schemas.openxmlformats.org/officeDocument/2006/relationships/image" Target="../media/image133.png"/><Relationship Id="rId4" Type="http://schemas.openxmlformats.org/officeDocument/2006/relationships/image" Target="../media/image132.png"/></Relationships>
</file>

<file path=ppt/slides/_rels/slide84.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85.xml.rels><?xml version="1.0" encoding="UTF-8" standalone="yes"?>
<Relationships xmlns="http://schemas.openxmlformats.org/package/2006/relationships"><Relationship Id="rId8" Type="http://schemas.openxmlformats.org/officeDocument/2006/relationships/image" Target="../media/image133.png"/><Relationship Id="rId3" Type="http://schemas.openxmlformats.org/officeDocument/2006/relationships/image" Target="../media/image32.png"/><Relationship Id="rId7" Type="http://schemas.openxmlformats.org/officeDocument/2006/relationships/image" Target="../media/image132.png"/><Relationship Id="rId2" Type="http://schemas.openxmlformats.org/officeDocument/2006/relationships/notesSlide" Target="../notesSlides/notesSlide16.xml"/><Relationship Id="rId1" Type="http://schemas.openxmlformats.org/officeDocument/2006/relationships/slideLayout" Target="../slideLayouts/slideLayout5.xml"/><Relationship Id="rId6" Type="http://schemas.openxmlformats.org/officeDocument/2006/relationships/image" Target="../media/image135.png"/><Relationship Id="rId5" Type="http://schemas.openxmlformats.org/officeDocument/2006/relationships/image" Target="../media/image111.png"/><Relationship Id="rId4" Type="http://schemas.openxmlformats.org/officeDocument/2006/relationships/image" Target="../media/image131.png"/><Relationship Id="rId9" Type="http://schemas.openxmlformats.org/officeDocument/2006/relationships/image" Target="../media/image134.png"/></Relationships>
</file>

<file path=ppt/slides/_rels/slide8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87.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32.png"/><Relationship Id="rId7" Type="http://schemas.openxmlformats.org/officeDocument/2006/relationships/image" Target="../media/image214.png"/><Relationship Id="rId2" Type="http://schemas.openxmlformats.org/officeDocument/2006/relationships/notesSlide" Target="../notesSlides/notesSlide17.xml"/><Relationship Id="rId1" Type="http://schemas.openxmlformats.org/officeDocument/2006/relationships/slideLayout" Target="../slideLayouts/slideLayout5.xml"/><Relationship Id="rId6" Type="http://schemas.openxmlformats.org/officeDocument/2006/relationships/image" Target="../media/image213.svg"/><Relationship Id="rId11" Type="http://schemas.openxmlformats.org/officeDocument/2006/relationships/image" Target="../media/image217.png"/><Relationship Id="rId5" Type="http://schemas.openxmlformats.org/officeDocument/2006/relationships/image" Target="../media/image212.png"/><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216.jpeg"/></Relationships>
</file>

<file path=ppt/slides/_rels/slide88.xml.rels><?xml version="1.0" encoding="UTF-8" standalone="yes"?>
<Relationships xmlns="http://schemas.openxmlformats.org/package/2006/relationships"><Relationship Id="rId8" Type="http://schemas.openxmlformats.org/officeDocument/2006/relationships/image" Target="../media/image215.svg"/><Relationship Id="rId3" Type="http://schemas.openxmlformats.org/officeDocument/2006/relationships/image" Target="../media/image32.png"/><Relationship Id="rId7" Type="http://schemas.openxmlformats.org/officeDocument/2006/relationships/image" Target="../media/image214.png"/><Relationship Id="rId2" Type="http://schemas.openxmlformats.org/officeDocument/2006/relationships/notesSlide" Target="../notesSlides/notesSlide18.xml"/><Relationship Id="rId1" Type="http://schemas.openxmlformats.org/officeDocument/2006/relationships/slideLayout" Target="../slideLayouts/slideLayout5.xml"/><Relationship Id="rId6" Type="http://schemas.openxmlformats.org/officeDocument/2006/relationships/image" Target="../media/image213.svg"/><Relationship Id="rId11" Type="http://schemas.openxmlformats.org/officeDocument/2006/relationships/image" Target="../media/image217.png"/><Relationship Id="rId5" Type="http://schemas.openxmlformats.org/officeDocument/2006/relationships/image" Target="../media/image212.png"/><Relationship Id="rId10"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216.jpe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31.png"/><Relationship Id="rId7" Type="http://schemas.openxmlformats.org/officeDocument/2006/relationships/image" Target="../media/image133.png"/><Relationship Id="rId2" Type="http://schemas.openxmlformats.org/officeDocument/2006/relationships/image" Target="../media/image32.png"/><Relationship Id="rId1" Type="http://schemas.openxmlformats.org/officeDocument/2006/relationships/slideLayout" Target="../slideLayouts/slideLayout5.xml"/><Relationship Id="rId6" Type="http://schemas.openxmlformats.org/officeDocument/2006/relationships/image" Target="../media/image132.png"/><Relationship Id="rId5" Type="http://schemas.openxmlformats.org/officeDocument/2006/relationships/image" Target="../media/image135.png"/><Relationship Id="rId4" Type="http://schemas.openxmlformats.org/officeDocument/2006/relationships/image" Target="../media/image111.png"/></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153455A1-660A-452E-8204-D93034B9EE7A}"/>
              </a:ext>
            </a:extLst>
          </p:cNvPr>
          <p:cNvSpPr>
            <a:spLocks noGrp="1"/>
          </p:cNvSpPr>
          <p:nvPr>
            <p:ph type="pic" idx="13"/>
          </p:nvPr>
        </p:nvSpPr>
        <p:spPr/>
      </p:sp>
      <p:sp>
        <p:nvSpPr>
          <p:cNvPr id="4" name="TextBox 3">
            <a:extLst>
              <a:ext uri="{FF2B5EF4-FFF2-40B4-BE49-F238E27FC236}">
                <a16:creationId xmlns:a16="http://schemas.microsoft.com/office/drawing/2014/main" id="{2DD6B747-47AF-4F56-BF64-8A7F3093DB87}"/>
              </a:ext>
            </a:extLst>
          </p:cNvPr>
          <p:cNvSpPr txBox="1"/>
          <p:nvPr/>
        </p:nvSpPr>
        <p:spPr>
          <a:xfrm>
            <a:off x="238951" y="4271918"/>
            <a:ext cx="2608727" cy="600164"/>
          </a:xfrm>
          <a:prstGeom prst="rect">
            <a:avLst/>
          </a:prstGeom>
          <a:noFill/>
        </p:spPr>
        <p:txBody>
          <a:bodyPr wrap="none" lIns="0" tIns="0" rIns="0" bIns="0" rtlCol="0">
            <a:spAutoFit/>
          </a:bodyPr>
          <a:lstStyle/>
          <a:p>
            <a:r>
              <a:rPr lang="en-US" sz="1300" dirty="0"/>
              <a:t>Lucas Jellema </a:t>
            </a:r>
            <a:br>
              <a:rPr lang="en-US" sz="1300" dirty="0"/>
            </a:br>
            <a:r>
              <a:rPr lang="en-US" sz="1300" dirty="0"/>
              <a:t>Architect &amp; CTO AMIS | Conclusion</a:t>
            </a:r>
          </a:p>
          <a:p>
            <a:endParaRPr lang="en-US" sz="1300" dirty="0"/>
          </a:p>
        </p:txBody>
      </p:sp>
      <p:sp>
        <p:nvSpPr>
          <p:cNvPr id="10" name="Rectangle 9">
            <a:extLst>
              <a:ext uri="{FF2B5EF4-FFF2-40B4-BE49-F238E27FC236}">
                <a16:creationId xmlns:a16="http://schemas.microsoft.com/office/drawing/2014/main" id="{7B6F7788-9099-486C-B85A-90CAE5376600}"/>
              </a:ext>
            </a:extLst>
          </p:cNvPr>
          <p:cNvSpPr/>
          <p:nvPr/>
        </p:nvSpPr>
        <p:spPr>
          <a:xfrm>
            <a:off x="8176261" y="5004000"/>
            <a:ext cx="941070" cy="10800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itle 4"/>
          <p:cNvSpPr>
            <a:spLocks noGrp="1"/>
          </p:cNvSpPr>
          <p:nvPr>
            <p:ph type="ctrTitle"/>
          </p:nvPr>
        </p:nvSpPr>
        <p:spPr/>
        <p:txBody>
          <a:bodyPr/>
          <a:lstStyle/>
          <a:p>
            <a:r>
              <a:rPr lang="nl-NL" dirty="0"/>
              <a:t>Hoe en waarom ook jij kan bijdragen aan een open source project?!</a:t>
            </a:r>
          </a:p>
        </p:txBody>
      </p:sp>
      <p:pic>
        <p:nvPicPr>
          <p:cNvPr id="41" name="Picture 40">
            <a:extLst>
              <a:ext uri="{FF2B5EF4-FFF2-40B4-BE49-F238E27FC236}">
                <a16:creationId xmlns:a16="http://schemas.microsoft.com/office/drawing/2014/main" id="{8611292F-B511-4FED-94FC-0EFBCA0F7887}"/>
              </a:ext>
            </a:extLst>
          </p:cNvPr>
          <p:cNvPicPr>
            <a:picLocks noChangeAspect="1"/>
          </p:cNvPicPr>
          <p:nvPr/>
        </p:nvPicPr>
        <p:blipFill>
          <a:blip r:embed="rId3">
            <a:extLst>
              <a:ext uri="{BEBA8EAE-BF5A-486C-A8C5-ECC9F3942E4B}">
                <a14:imgProps xmlns:a14="http://schemas.microsoft.com/office/drawing/2010/main">
                  <a14:imgLayer r:embed="rId4">
                    <a14:imgEffect>
                      <a14:saturation sat="0"/>
                    </a14:imgEffect>
                  </a14:imgLayer>
                </a14:imgProps>
              </a:ext>
            </a:extLst>
          </a:blip>
          <a:stretch>
            <a:fillRect/>
          </a:stretch>
        </p:blipFill>
        <p:spPr>
          <a:xfrm>
            <a:off x="-307498" y="696084"/>
            <a:ext cx="6310351" cy="3225190"/>
          </a:xfrm>
          <a:prstGeom prst="rect">
            <a:avLst/>
          </a:prstGeom>
          <a:scene3d>
            <a:camera prst="perspectiveContrastingRightFacing"/>
            <a:lightRig rig="threePt" dir="t"/>
          </a:scene3d>
        </p:spPr>
      </p:pic>
      <p:pic>
        <p:nvPicPr>
          <p:cNvPr id="42" name="Picture 41">
            <a:extLst>
              <a:ext uri="{FF2B5EF4-FFF2-40B4-BE49-F238E27FC236}">
                <a16:creationId xmlns:a16="http://schemas.microsoft.com/office/drawing/2014/main" id="{53A7DD51-3AD6-42D2-8828-24D0A2BDA658}"/>
              </a:ext>
            </a:extLst>
          </p:cNvPr>
          <p:cNvPicPr>
            <a:picLocks noChangeAspect="1"/>
          </p:cNvPicPr>
          <p:nvPr/>
        </p:nvPicPr>
        <p:blipFill>
          <a:blip r:embed="rId5"/>
          <a:stretch>
            <a:fillRect/>
          </a:stretch>
        </p:blipFill>
        <p:spPr>
          <a:xfrm>
            <a:off x="938253" y="1579804"/>
            <a:ext cx="510984" cy="375928"/>
          </a:xfrm>
          <a:prstGeom prst="rect">
            <a:avLst/>
          </a:prstGeom>
          <a:noFill/>
        </p:spPr>
      </p:pic>
    </p:spTree>
    <p:extLst>
      <p:ext uri="{BB962C8B-B14F-4D97-AF65-F5344CB8AC3E}">
        <p14:creationId xmlns:p14="http://schemas.microsoft.com/office/powerpoint/2010/main" val="33039151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AA7C09-C1EB-4A27-A1F2-94896E08A9F8}"/>
              </a:ext>
            </a:extLst>
          </p:cNvPr>
          <p:cNvSpPr>
            <a:spLocks noGrp="1"/>
          </p:cNvSpPr>
          <p:nvPr>
            <p:ph type="title"/>
          </p:nvPr>
        </p:nvSpPr>
        <p:spPr/>
        <p:txBody>
          <a:bodyPr/>
          <a:lstStyle/>
          <a:p>
            <a:r>
              <a:rPr lang="en-US" dirty="0"/>
              <a:t>Assess status of an Open Source Project</a:t>
            </a:r>
          </a:p>
        </p:txBody>
      </p:sp>
      <p:sp>
        <p:nvSpPr>
          <p:cNvPr id="3" name="Content Placeholder 2">
            <a:extLst>
              <a:ext uri="{FF2B5EF4-FFF2-40B4-BE49-F238E27FC236}">
                <a16:creationId xmlns:a16="http://schemas.microsoft.com/office/drawing/2014/main" id="{391421E3-BFDA-447B-A306-66873C266575}"/>
              </a:ext>
            </a:extLst>
          </p:cNvPr>
          <p:cNvSpPr>
            <a:spLocks noGrp="1"/>
          </p:cNvSpPr>
          <p:nvPr>
            <p:ph idx="1"/>
          </p:nvPr>
        </p:nvSpPr>
        <p:spPr/>
        <p:txBody>
          <a:bodyPr/>
          <a:lstStyle/>
          <a:p>
            <a:r>
              <a:rPr lang="nl-NL" sz="1200" dirty="0"/>
              <a:t># issues (open </a:t>
            </a:r>
            <a:r>
              <a:rPr lang="nl-NL" sz="1200" dirty="0" err="1"/>
              <a:t>and</a:t>
            </a:r>
            <a:r>
              <a:rPr lang="nl-NL" sz="1200" dirty="0"/>
              <a:t> </a:t>
            </a:r>
            <a:r>
              <a:rPr lang="nl-NL" sz="1200" dirty="0" err="1"/>
              <a:t>closed</a:t>
            </a:r>
            <a:r>
              <a:rPr lang="nl-NL" sz="1200" dirty="0"/>
              <a:t>) (bug </a:t>
            </a:r>
            <a:r>
              <a:rPr lang="nl-NL" sz="1200" dirty="0" err="1"/>
              <a:t>reports</a:t>
            </a:r>
            <a:r>
              <a:rPr lang="nl-NL" sz="1200" dirty="0"/>
              <a:t>, </a:t>
            </a:r>
            <a:r>
              <a:rPr lang="nl-NL" sz="1200" dirty="0" err="1"/>
              <a:t>enhancement</a:t>
            </a:r>
            <a:r>
              <a:rPr lang="nl-NL" sz="1200" dirty="0"/>
              <a:t> </a:t>
            </a:r>
            <a:r>
              <a:rPr lang="nl-NL" sz="1200" dirty="0" err="1"/>
              <a:t>requests</a:t>
            </a:r>
            <a:r>
              <a:rPr lang="nl-NL" sz="1200" dirty="0"/>
              <a:t>)</a:t>
            </a:r>
          </a:p>
          <a:p>
            <a:r>
              <a:rPr lang="nl-NL" sz="1200" dirty="0"/>
              <a:t># pull </a:t>
            </a:r>
            <a:r>
              <a:rPr lang="nl-NL" sz="1200" dirty="0" err="1"/>
              <a:t>requests</a:t>
            </a:r>
            <a:r>
              <a:rPr lang="nl-NL" sz="1200" dirty="0"/>
              <a:t> (open </a:t>
            </a:r>
            <a:r>
              <a:rPr lang="nl-NL" sz="1200" dirty="0" err="1"/>
              <a:t>and</a:t>
            </a:r>
            <a:r>
              <a:rPr lang="nl-NL" sz="1200" dirty="0"/>
              <a:t> </a:t>
            </a:r>
            <a:r>
              <a:rPr lang="nl-NL" sz="1200" dirty="0" err="1"/>
              <a:t>closed</a:t>
            </a:r>
            <a:r>
              <a:rPr lang="nl-NL" sz="1200" dirty="0"/>
              <a:t>) – these </a:t>
            </a:r>
            <a:r>
              <a:rPr lang="nl-NL" sz="1200" dirty="0" err="1"/>
              <a:t>constitute</a:t>
            </a:r>
            <a:r>
              <a:rPr lang="nl-NL" sz="1200" dirty="0"/>
              <a:t> </a:t>
            </a:r>
            <a:r>
              <a:rPr lang="nl-NL" sz="1200" dirty="0" err="1"/>
              <a:t>the</a:t>
            </a:r>
            <a:r>
              <a:rPr lang="nl-NL" sz="1200" dirty="0"/>
              <a:t> </a:t>
            </a:r>
            <a:r>
              <a:rPr lang="nl-NL" sz="1200" dirty="0" err="1"/>
              <a:t>actual</a:t>
            </a:r>
            <a:r>
              <a:rPr lang="nl-NL" sz="1200" dirty="0"/>
              <a:t> </a:t>
            </a:r>
            <a:r>
              <a:rPr lang="nl-NL" sz="1200" dirty="0" err="1"/>
              <a:t>evolution</a:t>
            </a:r>
            <a:r>
              <a:rPr lang="nl-NL" sz="1200" dirty="0"/>
              <a:t> of </a:t>
            </a:r>
            <a:r>
              <a:rPr lang="nl-NL" sz="1200" dirty="0" err="1"/>
              <a:t>the</a:t>
            </a:r>
            <a:r>
              <a:rPr lang="nl-NL" sz="1200" dirty="0"/>
              <a:t> product (</a:t>
            </a:r>
            <a:r>
              <a:rPr lang="nl-NL" sz="1200" dirty="0" err="1"/>
              <a:t>although</a:t>
            </a:r>
            <a:r>
              <a:rPr lang="nl-NL" sz="1200" dirty="0"/>
              <a:t> </a:t>
            </a:r>
            <a:r>
              <a:rPr lang="nl-NL" sz="1200" dirty="0" err="1"/>
              <a:t>the</a:t>
            </a:r>
            <a:r>
              <a:rPr lang="nl-NL" sz="1200" dirty="0"/>
              <a:t> </a:t>
            </a:r>
            <a:r>
              <a:rPr lang="nl-NL" sz="1200" dirty="0" err="1"/>
              <a:t>number</a:t>
            </a:r>
            <a:r>
              <a:rPr lang="nl-NL" sz="1200" dirty="0"/>
              <a:t> does </a:t>
            </a:r>
            <a:r>
              <a:rPr lang="nl-NL" sz="1200" dirty="0" err="1"/>
              <a:t>not</a:t>
            </a:r>
            <a:r>
              <a:rPr lang="nl-NL" sz="1200" dirty="0"/>
              <a:t> prove </a:t>
            </a:r>
            <a:r>
              <a:rPr lang="nl-NL" sz="1200" dirty="0" err="1"/>
              <a:t>the</a:t>
            </a:r>
            <a:r>
              <a:rPr lang="nl-NL" sz="1200" dirty="0"/>
              <a:t> </a:t>
            </a:r>
            <a:r>
              <a:rPr lang="nl-NL" sz="1200" dirty="0" err="1"/>
              <a:t>value</a:t>
            </a:r>
            <a:r>
              <a:rPr lang="nl-NL" sz="1200" dirty="0"/>
              <a:t> </a:t>
            </a:r>
            <a:r>
              <a:rPr lang="nl-NL" sz="1200" dirty="0" err="1"/>
              <a:t>and</a:t>
            </a:r>
            <a:r>
              <a:rPr lang="nl-NL" sz="1200" dirty="0"/>
              <a:t> scope of </a:t>
            </a:r>
            <a:r>
              <a:rPr lang="nl-NL" sz="1200" dirty="0" err="1"/>
              <a:t>the</a:t>
            </a:r>
            <a:r>
              <a:rPr lang="nl-NL" sz="1200" dirty="0"/>
              <a:t> changes)</a:t>
            </a:r>
          </a:p>
          <a:p>
            <a:r>
              <a:rPr lang="nl-NL" sz="1200" dirty="0"/>
              <a:t># </a:t>
            </a:r>
            <a:r>
              <a:rPr lang="nl-NL" sz="1200" dirty="0" err="1"/>
              <a:t>authors</a:t>
            </a:r>
            <a:r>
              <a:rPr lang="nl-NL" sz="1200" dirty="0"/>
              <a:t> (</a:t>
            </a:r>
            <a:r>
              <a:rPr lang="nl-NL" sz="1200" dirty="0" err="1"/>
              <a:t>how</a:t>
            </a:r>
            <a:r>
              <a:rPr lang="nl-NL" sz="1200" dirty="0"/>
              <a:t> </a:t>
            </a:r>
            <a:r>
              <a:rPr lang="nl-NL" sz="1200" dirty="0" err="1"/>
              <a:t>many</a:t>
            </a:r>
            <a:r>
              <a:rPr lang="nl-NL" sz="1200" dirty="0"/>
              <a:t> different </a:t>
            </a:r>
            <a:r>
              <a:rPr lang="nl-NL" sz="1200" dirty="0" err="1"/>
              <a:t>contributors</a:t>
            </a:r>
            <a:r>
              <a:rPr lang="nl-NL" sz="1200" dirty="0"/>
              <a:t> have made a </a:t>
            </a:r>
            <a:r>
              <a:rPr lang="nl-NL" sz="1200" dirty="0" err="1"/>
              <a:t>substantial</a:t>
            </a:r>
            <a:r>
              <a:rPr lang="nl-NL" sz="1200" dirty="0"/>
              <a:t> </a:t>
            </a:r>
            <a:r>
              <a:rPr lang="nl-NL" sz="1200" dirty="0" err="1"/>
              <a:t>contribution</a:t>
            </a:r>
            <a:r>
              <a:rPr lang="nl-NL" sz="1200" dirty="0"/>
              <a:t>)</a:t>
            </a:r>
          </a:p>
          <a:p>
            <a:r>
              <a:rPr lang="nl-NL" sz="1200" dirty="0" err="1"/>
              <a:t>who</a:t>
            </a:r>
            <a:r>
              <a:rPr lang="nl-NL" sz="1200" dirty="0"/>
              <a:t> is </a:t>
            </a:r>
            <a:r>
              <a:rPr lang="nl-NL" sz="1200" dirty="0" err="1"/>
              <a:t>using</a:t>
            </a:r>
            <a:r>
              <a:rPr lang="nl-NL" sz="1200" dirty="0"/>
              <a:t> </a:t>
            </a:r>
            <a:r>
              <a:rPr lang="nl-NL" sz="1200" dirty="0" err="1"/>
              <a:t>the</a:t>
            </a:r>
            <a:r>
              <a:rPr lang="nl-NL" sz="1200" dirty="0"/>
              <a:t> product/</a:t>
            </a:r>
            <a:r>
              <a:rPr lang="nl-NL" sz="1200" dirty="0" err="1"/>
              <a:t>who</a:t>
            </a:r>
            <a:r>
              <a:rPr lang="nl-NL" sz="1200" dirty="0"/>
              <a:t> have </a:t>
            </a:r>
            <a:r>
              <a:rPr lang="nl-NL" sz="1200" dirty="0" err="1"/>
              <a:t>dependencies</a:t>
            </a:r>
            <a:r>
              <a:rPr lang="nl-NL" sz="1200" dirty="0"/>
              <a:t> </a:t>
            </a:r>
            <a:r>
              <a:rPr lang="nl-NL" sz="1200" dirty="0" err="1"/>
              <a:t>and</a:t>
            </a:r>
            <a:r>
              <a:rPr lang="nl-NL" sz="1200" dirty="0"/>
              <a:t> direct </a:t>
            </a:r>
            <a:r>
              <a:rPr lang="nl-NL" sz="1200" dirty="0" err="1"/>
              <a:t>stakes</a:t>
            </a:r>
            <a:r>
              <a:rPr lang="nl-NL" sz="1200" dirty="0"/>
              <a:t>? </a:t>
            </a:r>
          </a:p>
          <a:p>
            <a:pPr lvl="1"/>
            <a:r>
              <a:rPr lang="nl-NL" sz="1200" dirty="0"/>
              <a:t>for </a:t>
            </a:r>
            <a:r>
              <a:rPr lang="nl-NL" sz="1200" dirty="0" err="1"/>
              <a:t>example</a:t>
            </a:r>
            <a:r>
              <a:rPr lang="nl-NL" sz="1200" dirty="0"/>
              <a:t> (large) commercial </a:t>
            </a:r>
            <a:r>
              <a:rPr lang="nl-NL" sz="1200" dirty="0" err="1"/>
              <a:t>players</a:t>
            </a:r>
            <a:r>
              <a:rPr lang="nl-NL" sz="1200" dirty="0"/>
              <a:t>? </a:t>
            </a:r>
            <a:r>
              <a:rPr lang="nl-NL" sz="1200" dirty="0" err="1"/>
              <a:t>other</a:t>
            </a:r>
            <a:r>
              <a:rPr lang="nl-NL" sz="1200" dirty="0"/>
              <a:t> (big) open source </a:t>
            </a:r>
            <a:r>
              <a:rPr lang="nl-NL" sz="1200" dirty="0" err="1"/>
              <a:t>products</a:t>
            </a:r>
            <a:r>
              <a:rPr lang="nl-NL" sz="1200" dirty="0"/>
              <a:t>?</a:t>
            </a:r>
          </a:p>
          <a:p>
            <a:r>
              <a:rPr lang="nl-NL" sz="1200" dirty="0"/>
              <a:t># </a:t>
            </a:r>
            <a:r>
              <a:rPr lang="nl-NL" sz="1200" dirty="0" err="1"/>
              <a:t>forks</a:t>
            </a:r>
            <a:r>
              <a:rPr lang="nl-NL" sz="1200" dirty="0"/>
              <a:t> (</a:t>
            </a:r>
            <a:r>
              <a:rPr lang="nl-NL" sz="1200" dirty="0" err="1"/>
              <a:t>how</a:t>
            </a:r>
            <a:r>
              <a:rPr lang="nl-NL" sz="1200" dirty="0"/>
              <a:t> </a:t>
            </a:r>
            <a:r>
              <a:rPr lang="nl-NL" sz="1200" dirty="0" err="1"/>
              <a:t>many</a:t>
            </a:r>
            <a:r>
              <a:rPr lang="nl-NL" sz="1200" dirty="0"/>
              <a:t> </a:t>
            </a:r>
            <a:r>
              <a:rPr lang="nl-NL" sz="1200" dirty="0" err="1"/>
              <a:t>times</a:t>
            </a:r>
            <a:r>
              <a:rPr lang="nl-NL" sz="1200" dirty="0"/>
              <a:t> have </a:t>
            </a:r>
            <a:r>
              <a:rPr lang="nl-NL" sz="1200" dirty="0" err="1"/>
              <a:t>the</a:t>
            </a:r>
            <a:r>
              <a:rPr lang="nl-NL" sz="1200" dirty="0"/>
              <a:t> </a:t>
            </a:r>
            <a:r>
              <a:rPr lang="nl-NL" sz="1200" dirty="0" err="1"/>
              <a:t>repositories</a:t>
            </a:r>
            <a:r>
              <a:rPr lang="nl-NL" sz="1200" dirty="0"/>
              <a:t> been </a:t>
            </a:r>
            <a:r>
              <a:rPr lang="nl-NL" sz="1200" dirty="0" err="1"/>
              <a:t>forked</a:t>
            </a:r>
            <a:endParaRPr lang="nl-NL" sz="1200" dirty="0"/>
          </a:p>
          <a:p>
            <a:pPr lvl="1"/>
            <a:r>
              <a:rPr lang="nl-NL" sz="1200" dirty="0" err="1"/>
              <a:t>this</a:t>
            </a:r>
            <a:r>
              <a:rPr lang="nl-NL" sz="1200" dirty="0"/>
              <a:t> </a:t>
            </a:r>
            <a:r>
              <a:rPr lang="nl-NL" sz="1200" dirty="0" err="1"/>
              <a:t>would</a:t>
            </a:r>
            <a:r>
              <a:rPr lang="nl-NL" sz="1200" dirty="0"/>
              <a:t> </a:t>
            </a:r>
            <a:r>
              <a:rPr lang="nl-NL" sz="1200" dirty="0" err="1"/>
              <a:t>be</a:t>
            </a:r>
            <a:r>
              <a:rPr lang="nl-NL" sz="1200" dirty="0"/>
              <a:t> </a:t>
            </a:r>
            <a:r>
              <a:rPr lang="nl-NL" sz="1200" dirty="0" err="1"/>
              <a:t>done</a:t>
            </a:r>
            <a:r>
              <a:rPr lang="nl-NL" sz="1200" dirty="0"/>
              <a:t> for </a:t>
            </a:r>
            <a:r>
              <a:rPr lang="nl-NL" sz="1200" dirty="0" err="1"/>
              <a:t>local</a:t>
            </a:r>
            <a:r>
              <a:rPr lang="nl-NL" sz="1200" dirty="0"/>
              <a:t> </a:t>
            </a:r>
            <a:r>
              <a:rPr lang="nl-NL" sz="1200" dirty="0" err="1"/>
              <a:t>experimentation</a:t>
            </a:r>
            <a:r>
              <a:rPr lang="nl-NL" sz="1200" dirty="0"/>
              <a:t> </a:t>
            </a:r>
            <a:r>
              <a:rPr lang="nl-NL" sz="1200" dirty="0" err="1"/>
              <a:t>and</a:t>
            </a:r>
            <a:r>
              <a:rPr lang="nl-NL" sz="1200" dirty="0"/>
              <a:t> </a:t>
            </a:r>
            <a:r>
              <a:rPr lang="nl-NL" sz="1200" dirty="0" err="1"/>
              <a:t>customizations</a:t>
            </a:r>
            <a:r>
              <a:rPr lang="nl-NL" sz="1200" dirty="0"/>
              <a:t> </a:t>
            </a:r>
            <a:r>
              <a:rPr lang="nl-NL" sz="1200" dirty="0" err="1"/>
              <a:t>and</a:t>
            </a:r>
            <a:r>
              <a:rPr lang="nl-NL" sz="1200" dirty="0"/>
              <a:t> for making </a:t>
            </a:r>
            <a:r>
              <a:rPr lang="nl-NL" sz="1200" dirty="0" err="1"/>
              <a:t>contributions</a:t>
            </a:r>
            <a:endParaRPr lang="nl-NL" sz="1200" dirty="0"/>
          </a:p>
          <a:p>
            <a:r>
              <a:rPr lang="nl-NL" sz="1200" dirty="0"/>
              <a:t>release </a:t>
            </a:r>
            <a:r>
              <a:rPr lang="nl-NL" sz="1200" dirty="0" err="1"/>
              <a:t>history</a:t>
            </a:r>
            <a:r>
              <a:rPr lang="nl-NL" sz="1200" dirty="0"/>
              <a:t> (</a:t>
            </a:r>
            <a:r>
              <a:rPr lang="nl-NL" sz="1200" dirty="0" err="1"/>
              <a:t>frequency</a:t>
            </a:r>
            <a:r>
              <a:rPr lang="nl-NL" sz="1200" dirty="0"/>
              <a:t> of new releases </a:t>
            </a:r>
            <a:r>
              <a:rPr lang="nl-NL" sz="1200" dirty="0" err="1"/>
              <a:t>and</a:t>
            </a:r>
            <a:r>
              <a:rPr lang="nl-NL" sz="1200" dirty="0"/>
              <a:t> delta </a:t>
            </a:r>
            <a:r>
              <a:rPr lang="nl-NL" sz="1200" dirty="0" err="1"/>
              <a:t>between</a:t>
            </a:r>
            <a:r>
              <a:rPr lang="nl-NL" sz="1200" dirty="0"/>
              <a:t> releases)</a:t>
            </a:r>
          </a:p>
          <a:p>
            <a:r>
              <a:rPr lang="nl-NL" sz="1200" dirty="0"/>
              <a:t># </a:t>
            </a:r>
            <a:r>
              <a:rPr lang="nl-NL" sz="1200" dirty="0" err="1"/>
              <a:t>commits</a:t>
            </a:r>
            <a:r>
              <a:rPr lang="nl-NL" sz="1200" dirty="0"/>
              <a:t> (</a:t>
            </a:r>
            <a:r>
              <a:rPr lang="nl-NL" sz="1200" dirty="0" err="1"/>
              <a:t>individual</a:t>
            </a:r>
            <a:r>
              <a:rPr lang="nl-NL" sz="1200" dirty="0"/>
              <a:t> code changes</a:t>
            </a:r>
          </a:p>
          <a:p>
            <a:r>
              <a:rPr lang="nl-NL" sz="1200" dirty="0"/>
              <a:t># stars (</a:t>
            </a:r>
            <a:r>
              <a:rPr lang="nl-NL" sz="1200" dirty="0" err="1"/>
              <a:t>how</a:t>
            </a:r>
            <a:r>
              <a:rPr lang="nl-NL" sz="1200" dirty="0"/>
              <a:t> </a:t>
            </a:r>
            <a:r>
              <a:rPr lang="nl-NL" sz="1200" dirty="0" err="1"/>
              <a:t>many</a:t>
            </a:r>
            <a:r>
              <a:rPr lang="nl-NL" sz="1200" dirty="0"/>
              <a:t> "</a:t>
            </a:r>
            <a:r>
              <a:rPr lang="nl-NL" sz="1200" dirty="0" err="1"/>
              <a:t>likes</a:t>
            </a:r>
            <a:r>
              <a:rPr lang="nl-NL" sz="1200" dirty="0"/>
              <a:t>" have been </a:t>
            </a:r>
            <a:r>
              <a:rPr lang="nl-NL" sz="1200" dirty="0" err="1"/>
              <a:t>awarded</a:t>
            </a:r>
            <a:r>
              <a:rPr lang="nl-NL" sz="1200" dirty="0"/>
              <a:t> </a:t>
            </a:r>
            <a:r>
              <a:rPr lang="nl-NL" sz="1200" dirty="0" err="1"/>
              <a:t>by</a:t>
            </a:r>
            <a:r>
              <a:rPr lang="nl-NL" sz="1200" dirty="0"/>
              <a:t> </a:t>
            </a:r>
            <a:r>
              <a:rPr lang="nl-NL" sz="1200" dirty="0" err="1"/>
              <a:t>the</a:t>
            </a:r>
            <a:r>
              <a:rPr lang="nl-NL" sz="1200" dirty="0"/>
              <a:t> community)</a:t>
            </a:r>
          </a:p>
          <a:p>
            <a:r>
              <a:rPr lang="nl-NL" sz="1200" dirty="0"/>
              <a:t># </a:t>
            </a:r>
            <a:r>
              <a:rPr lang="nl-NL" sz="1200" dirty="0" err="1"/>
              <a:t>threads</a:t>
            </a:r>
            <a:r>
              <a:rPr lang="nl-NL" sz="1200" dirty="0"/>
              <a:t> on </a:t>
            </a:r>
            <a:r>
              <a:rPr lang="nl-NL" sz="1200" dirty="0" err="1"/>
              <a:t>StackOverflow</a:t>
            </a:r>
            <a:r>
              <a:rPr lang="nl-NL" sz="1200" dirty="0"/>
              <a:t> (</a:t>
            </a:r>
            <a:r>
              <a:rPr lang="nl-NL" sz="1200" dirty="0" err="1"/>
              <a:t>recently</a:t>
            </a:r>
            <a:r>
              <a:rPr lang="nl-NL" sz="1200" dirty="0"/>
              <a:t>); Google Trends - # recent </a:t>
            </a:r>
            <a:r>
              <a:rPr lang="nl-NL" sz="1200" dirty="0" err="1"/>
              <a:t>searches</a:t>
            </a:r>
            <a:r>
              <a:rPr lang="nl-NL" sz="1200" dirty="0"/>
              <a:t> </a:t>
            </a:r>
          </a:p>
          <a:p>
            <a:r>
              <a:rPr lang="nl-NL" sz="1200" dirty="0" err="1"/>
              <a:t>visibility</a:t>
            </a:r>
            <a:r>
              <a:rPr lang="nl-NL" sz="1200" dirty="0"/>
              <a:t> </a:t>
            </a:r>
            <a:r>
              <a:rPr lang="nl-NL" sz="1200" dirty="0" err="1"/>
              <a:t>through</a:t>
            </a:r>
            <a:r>
              <a:rPr lang="nl-NL" sz="1200" dirty="0"/>
              <a:t> </a:t>
            </a:r>
            <a:r>
              <a:rPr lang="nl-NL" sz="1200" dirty="0" err="1"/>
              <a:t>presentations</a:t>
            </a:r>
            <a:r>
              <a:rPr lang="nl-NL" sz="1200" dirty="0"/>
              <a:t> on conferences, </a:t>
            </a:r>
            <a:r>
              <a:rPr lang="nl-NL" sz="1200" dirty="0" err="1"/>
              <a:t>articles</a:t>
            </a:r>
            <a:r>
              <a:rPr lang="nl-NL" sz="1200" dirty="0"/>
              <a:t> on Medium, tweets </a:t>
            </a:r>
          </a:p>
          <a:p>
            <a:r>
              <a:rPr lang="nl-NL" sz="1200" dirty="0" err="1"/>
              <a:t>activity</a:t>
            </a:r>
            <a:r>
              <a:rPr lang="nl-NL" sz="1200" dirty="0"/>
              <a:t> on </a:t>
            </a:r>
            <a:r>
              <a:rPr lang="nl-NL" sz="1200" dirty="0" err="1"/>
              <a:t>the</a:t>
            </a:r>
            <a:r>
              <a:rPr lang="nl-NL" sz="1200" dirty="0"/>
              <a:t> community </a:t>
            </a:r>
            <a:r>
              <a:rPr lang="nl-NL" sz="1200" dirty="0" err="1"/>
              <a:t>discussion</a:t>
            </a:r>
            <a:r>
              <a:rPr lang="nl-NL" sz="1200" dirty="0"/>
              <a:t> forum (</a:t>
            </a:r>
            <a:r>
              <a:rPr lang="nl-NL" sz="1200" dirty="0" err="1"/>
              <a:t>such</a:t>
            </a:r>
            <a:r>
              <a:rPr lang="nl-NL" sz="1200" dirty="0"/>
              <a:t> as Slack or </a:t>
            </a:r>
            <a:r>
              <a:rPr lang="nl-NL" sz="1200" dirty="0" err="1"/>
              <a:t>Discord</a:t>
            </a:r>
            <a:r>
              <a:rPr lang="nl-NL" sz="1200" dirty="0"/>
              <a:t>); #members, #threads, #messages in recent </a:t>
            </a:r>
            <a:r>
              <a:rPr lang="nl-NL" sz="1200" dirty="0" err="1"/>
              <a:t>times</a:t>
            </a:r>
            <a:endParaRPr lang="nl-NL" sz="1200" dirty="0"/>
          </a:p>
          <a:p>
            <a:r>
              <a:rPr lang="nl-NL" sz="1200" dirty="0"/>
              <a:t># different </a:t>
            </a:r>
            <a:r>
              <a:rPr lang="nl-NL" sz="1200" dirty="0" err="1"/>
              <a:t>people</a:t>
            </a:r>
            <a:r>
              <a:rPr lang="nl-NL" sz="1200" dirty="0"/>
              <a:t> </a:t>
            </a:r>
            <a:r>
              <a:rPr lang="nl-NL" sz="1200" dirty="0" err="1"/>
              <a:t>participating</a:t>
            </a:r>
            <a:r>
              <a:rPr lang="nl-NL" sz="1200" dirty="0"/>
              <a:t> in issues </a:t>
            </a:r>
            <a:r>
              <a:rPr lang="nl-NL" sz="1200" dirty="0" err="1"/>
              <a:t>and</a:t>
            </a:r>
            <a:r>
              <a:rPr lang="nl-NL" sz="1200" dirty="0"/>
              <a:t> </a:t>
            </a:r>
            <a:r>
              <a:rPr lang="nl-NL" sz="1200" dirty="0" err="1"/>
              <a:t>PRs</a:t>
            </a:r>
            <a:endParaRPr lang="nl-NL" sz="1200" dirty="0"/>
          </a:p>
          <a:p>
            <a:r>
              <a:rPr lang="nl-NL" sz="1200" dirty="0" err="1"/>
              <a:t>immerse</a:t>
            </a:r>
            <a:r>
              <a:rPr lang="nl-NL" sz="1200" dirty="0"/>
              <a:t> </a:t>
            </a:r>
            <a:r>
              <a:rPr lang="nl-NL" sz="1200" dirty="0" err="1"/>
              <a:t>oneself</a:t>
            </a:r>
            <a:r>
              <a:rPr lang="nl-NL" sz="1200" dirty="0"/>
              <a:t> in a project for a few weeks</a:t>
            </a:r>
            <a:endParaRPr lang="en-US" sz="1200" dirty="0"/>
          </a:p>
        </p:txBody>
      </p:sp>
      <p:sp>
        <p:nvSpPr>
          <p:cNvPr id="4" name="Footer Placeholder 3">
            <a:extLst>
              <a:ext uri="{FF2B5EF4-FFF2-40B4-BE49-F238E27FC236}">
                <a16:creationId xmlns:a16="http://schemas.microsoft.com/office/drawing/2014/main" id="{BB9CFD75-A455-4B05-8B37-8980376E45B1}"/>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E4AF056C-B571-42AE-818D-07B1D62D1E00}"/>
              </a:ext>
            </a:extLst>
          </p:cNvPr>
          <p:cNvPicPr>
            <a:picLocks noChangeAspect="1"/>
          </p:cNvPicPr>
          <p:nvPr/>
        </p:nvPicPr>
        <p:blipFill>
          <a:blip r:embed="rId2"/>
          <a:stretch>
            <a:fillRect/>
          </a:stretch>
        </p:blipFill>
        <p:spPr>
          <a:xfrm>
            <a:off x="7534582" y="765154"/>
            <a:ext cx="1346835" cy="936000"/>
          </a:xfrm>
          <a:prstGeom prst="rect">
            <a:avLst/>
          </a:prstGeom>
        </p:spPr>
      </p:pic>
      <p:pic>
        <p:nvPicPr>
          <p:cNvPr id="8" name="Snagit_SNG85B">
            <a:extLst>
              <a:ext uri="{FF2B5EF4-FFF2-40B4-BE49-F238E27FC236}">
                <a16:creationId xmlns:a16="http://schemas.microsoft.com/office/drawing/2014/main" id="{E3C1159D-4587-4E95-9A24-E2D91CB419E7}"/>
              </a:ext>
            </a:extLst>
          </p:cNvPr>
          <p:cNvPicPr>
            <a:picLocks noChangeAspect="1"/>
          </p:cNvPicPr>
          <p:nvPr/>
        </p:nvPicPr>
        <p:blipFill>
          <a:blip r:embed="rId3"/>
          <a:stretch>
            <a:fillRect/>
          </a:stretch>
        </p:blipFill>
        <p:spPr>
          <a:xfrm>
            <a:off x="7365566" y="1868285"/>
            <a:ext cx="1684867" cy="258848"/>
          </a:xfrm>
          <a:prstGeom prst="rect">
            <a:avLst/>
          </a:prstGeom>
        </p:spPr>
      </p:pic>
      <p:pic>
        <p:nvPicPr>
          <p:cNvPr id="10" name="Snagit_SNG86B">
            <a:extLst>
              <a:ext uri="{FF2B5EF4-FFF2-40B4-BE49-F238E27FC236}">
                <a16:creationId xmlns:a16="http://schemas.microsoft.com/office/drawing/2014/main" id="{0B90A7F9-6C21-4E91-8C33-3D3ADBD64324}"/>
              </a:ext>
            </a:extLst>
          </p:cNvPr>
          <p:cNvPicPr>
            <a:picLocks noChangeAspect="1"/>
          </p:cNvPicPr>
          <p:nvPr/>
        </p:nvPicPr>
        <p:blipFill>
          <a:blip r:embed="rId4"/>
          <a:stretch>
            <a:fillRect/>
          </a:stretch>
        </p:blipFill>
        <p:spPr>
          <a:xfrm>
            <a:off x="7365566" y="2250709"/>
            <a:ext cx="1710218" cy="800702"/>
          </a:xfrm>
          <a:prstGeom prst="rect">
            <a:avLst/>
          </a:prstGeom>
        </p:spPr>
      </p:pic>
      <p:pic>
        <p:nvPicPr>
          <p:cNvPr id="12" name="Picture 11">
            <a:extLst>
              <a:ext uri="{FF2B5EF4-FFF2-40B4-BE49-F238E27FC236}">
                <a16:creationId xmlns:a16="http://schemas.microsoft.com/office/drawing/2014/main" id="{7526D36C-EE8F-4384-953A-8FB54BAED7AC}"/>
              </a:ext>
            </a:extLst>
          </p:cNvPr>
          <p:cNvPicPr>
            <a:picLocks noChangeAspect="1"/>
          </p:cNvPicPr>
          <p:nvPr/>
        </p:nvPicPr>
        <p:blipFill>
          <a:blip r:embed="rId5"/>
          <a:stretch>
            <a:fillRect/>
          </a:stretch>
        </p:blipFill>
        <p:spPr>
          <a:xfrm>
            <a:off x="7320572" y="3210317"/>
            <a:ext cx="1729861" cy="434298"/>
          </a:xfrm>
          <a:prstGeom prst="rect">
            <a:avLst/>
          </a:prstGeom>
        </p:spPr>
      </p:pic>
      <p:pic>
        <p:nvPicPr>
          <p:cNvPr id="14" name="Snagit_SNG83D">
            <a:extLst>
              <a:ext uri="{FF2B5EF4-FFF2-40B4-BE49-F238E27FC236}">
                <a16:creationId xmlns:a16="http://schemas.microsoft.com/office/drawing/2014/main" id="{CDB93F94-A73D-4975-B6A7-47425C7B8780}"/>
              </a:ext>
            </a:extLst>
          </p:cNvPr>
          <p:cNvPicPr>
            <a:picLocks noChangeAspect="1"/>
          </p:cNvPicPr>
          <p:nvPr/>
        </p:nvPicPr>
        <p:blipFill>
          <a:blip r:embed="rId6"/>
          <a:stretch>
            <a:fillRect/>
          </a:stretch>
        </p:blipFill>
        <p:spPr>
          <a:xfrm>
            <a:off x="7923532" y="3675692"/>
            <a:ext cx="712467" cy="1247190"/>
          </a:xfrm>
          <a:prstGeom prst="rect">
            <a:avLst/>
          </a:prstGeom>
        </p:spPr>
      </p:pic>
    </p:spTree>
    <p:extLst>
      <p:ext uri="{BB962C8B-B14F-4D97-AF65-F5344CB8AC3E}">
        <p14:creationId xmlns:p14="http://schemas.microsoft.com/office/powerpoint/2010/main" val="30324561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773F-529F-4685-93BC-1608765FFDD1}"/>
              </a:ext>
            </a:extLst>
          </p:cNvPr>
          <p:cNvSpPr>
            <a:spLocks noGrp="1"/>
          </p:cNvSpPr>
          <p:nvPr>
            <p:ph type="title"/>
          </p:nvPr>
        </p:nvSpPr>
        <p:spPr>
          <a:xfrm>
            <a:off x="720000" y="288000"/>
            <a:ext cx="6623999" cy="503999"/>
          </a:xfrm>
        </p:spPr>
        <p:txBody>
          <a:bodyPr anchor="ctr">
            <a:normAutofit/>
          </a:bodyPr>
          <a:lstStyle/>
          <a:p>
            <a:r>
              <a:rPr lang="en-US" dirty="0" err="1"/>
              <a:t>Dapr</a:t>
            </a:r>
            <a:endParaRPr lang="en-US" dirty="0"/>
          </a:p>
        </p:txBody>
      </p:sp>
      <p:sp>
        <p:nvSpPr>
          <p:cNvPr id="3" name="Content Placeholder 2">
            <a:extLst>
              <a:ext uri="{FF2B5EF4-FFF2-40B4-BE49-F238E27FC236}">
                <a16:creationId xmlns:a16="http://schemas.microsoft.com/office/drawing/2014/main" id="{4BF68BB3-C9C4-4EBF-BF1A-8DF93A8FA979}"/>
              </a:ext>
            </a:extLst>
          </p:cNvPr>
          <p:cNvSpPr>
            <a:spLocks noGrp="1"/>
          </p:cNvSpPr>
          <p:nvPr>
            <p:ph idx="1"/>
          </p:nvPr>
        </p:nvSpPr>
        <p:spPr>
          <a:xfrm>
            <a:off x="719998" y="900001"/>
            <a:ext cx="5940000" cy="3401999"/>
          </a:xfrm>
        </p:spPr>
        <p:txBody>
          <a:bodyPr anchor="t">
            <a:normAutofit/>
          </a:bodyPr>
          <a:lstStyle/>
          <a:p>
            <a:pPr>
              <a:spcAft>
                <a:spcPts val="600"/>
              </a:spcAft>
            </a:pPr>
            <a:r>
              <a:rPr lang="en-US" dirty="0"/>
              <a:t>Runtime</a:t>
            </a:r>
          </a:p>
          <a:p>
            <a:pPr>
              <a:spcAft>
                <a:spcPts val="600"/>
              </a:spcAft>
            </a:pPr>
            <a:r>
              <a:rPr lang="en-US" dirty="0"/>
              <a:t>Personal Assistant for Applications</a:t>
            </a:r>
          </a:p>
          <a:p>
            <a:pPr>
              <a:spcAft>
                <a:spcPts val="600"/>
              </a:spcAft>
            </a:pPr>
            <a:r>
              <a:rPr lang="en-US" dirty="0"/>
              <a:t>Distributed Application Runtime</a:t>
            </a:r>
          </a:p>
          <a:p>
            <a:pPr>
              <a:spcAft>
                <a:spcPts val="600"/>
              </a:spcAft>
            </a:pPr>
            <a:r>
              <a:rPr lang="en-US" dirty="0"/>
              <a:t>Microservice architecture</a:t>
            </a:r>
          </a:p>
          <a:p>
            <a:pPr>
              <a:spcAft>
                <a:spcPts val="600"/>
              </a:spcAft>
            </a:pPr>
            <a:r>
              <a:rPr lang="en-US" dirty="0"/>
              <a:t>Decoupling</a:t>
            </a:r>
          </a:p>
          <a:p>
            <a:pPr>
              <a:spcAft>
                <a:spcPts val="600"/>
              </a:spcAft>
            </a:pPr>
            <a:endParaRPr lang="en-US" dirty="0"/>
          </a:p>
        </p:txBody>
      </p:sp>
      <p:sp>
        <p:nvSpPr>
          <p:cNvPr id="4" name="Footer Placeholder 3">
            <a:extLst>
              <a:ext uri="{FF2B5EF4-FFF2-40B4-BE49-F238E27FC236}">
                <a16:creationId xmlns:a16="http://schemas.microsoft.com/office/drawing/2014/main" id="{439CF8A9-33CB-40AF-A3A4-7CB6F951EEED}"/>
              </a:ext>
            </a:extLst>
          </p:cNvPr>
          <p:cNvSpPr>
            <a:spLocks noGrp="1"/>
          </p:cNvSpPr>
          <p:nvPr>
            <p:ph type="ftr" sz="quarter" idx="11"/>
          </p:nvPr>
        </p:nvSpPr>
        <p:spPr>
          <a:xfrm>
            <a:off x="4968000" y="5004000"/>
            <a:ext cx="2947499" cy="108000"/>
          </a:xfrm>
        </p:spPr>
        <p:txBody>
          <a:bodyPr anchor="t">
            <a:normAutofit/>
          </a:bodyPr>
          <a:lstStyle/>
          <a:p>
            <a:pPr>
              <a:spcAft>
                <a:spcPts val="600"/>
              </a:spcAft>
            </a:pPr>
            <a:r>
              <a:rPr lang="nl-NL"/>
              <a:t>Code Café Speed Dating - December 2021</a:t>
            </a:r>
          </a:p>
        </p:txBody>
      </p:sp>
      <p:sp>
        <p:nvSpPr>
          <p:cNvPr id="5" name="Slide Number Placeholder 4">
            <a:extLst>
              <a:ext uri="{FF2B5EF4-FFF2-40B4-BE49-F238E27FC236}">
                <a16:creationId xmlns:a16="http://schemas.microsoft.com/office/drawing/2014/main" id="{D6C29101-FC79-4F6D-8888-67620B02BE6B}"/>
              </a:ext>
            </a:extLst>
          </p:cNvPr>
          <p:cNvSpPr>
            <a:spLocks noGrp="1"/>
          </p:cNvSpPr>
          <p:nvPr>
            <p:ph type="sldNum" sz="quarter" idx="12"/>
          </p:nvPr>
        </p:nvSpPr>
        <p:spPr>
          <a:xfrm>
            <a:off x="7979932" y="5004000"/>
            <a:ext cx="144000" cy="108000"/>
          </a:xfrm>
        </p:spPr>
        <p:txBody>
          <a:bodyPr anchor="t">
            <a:normAutofit/>
          </a:bodyPr>
          <a:lstStyle/>
          <a:p>
            <a:pPr>
              <a:spcAft>
                <a:spcPts val="600"/>
              </a:spcAft>
            </a:pPr>
            <a:fld id="{14F1411D-0280-154F-AEAC-4C20B7AA46B2}" type="slidenum">
              <a:rPr lang="nl-NL" smtClean="0"/>
              <a:pPr>
                <a:spcAft>
                  <a:spcPts val="600"/>
                </a:spcAft>
              </a:pPr>
              <a:t>11</a:t>
            </a:fld>
            <a:endParaRPr lang="nl-NL"/>
          </a:p>
        </p:txBody>
      </p:sp>
      <p:pic>
        <p:nvPicPr>
          <p:cNvPr id="7" name="Picture 6">
            <a:extLst>
              <a:ext uri="{FF2B5EF4-FFF2-40B4-BE49-F238E27FC236}">
                <a16:creationId xmlns:a16="http://schemas.microsoft.com/office/drawing/2014/main" id="{86C1EACD-89E5-449F-A005-19081FBA519E}"/>
              </a:ext>
            </a:extLst>
          </p:cNvPr>
          <p:cNvPicPr>
            <a:picLocks noChangeAspect="1"/>
          </p:cNvPicPr>
          <p:nvPr/>
        </p:nvPicPr>
        <p:blipFill>
          <a:blip r:embed="rId2"/>
          <a:stretch>
            <a:fillRect/>
          </a:stretch>
        </p:blipFill>
        <p:spPr>
          <a:xfrm>
            <a:off x="6840000" y="1717481"/>
            <a:ext cx="2304000" cy="1695040"/>
          </a:xfrm>
          <a:prstGeom prst="rect">
            <a:avLst/>
          </a:prstGeom>
          <a:noFill/>
        </p:spPr>
      </p:pic>
      <p:pic>
        <p:nvPicPr>
          <p:cNvPr id="1026" name="Picture 2" descr="Wat is een Virtual Assistant? - oDesque">
            <a:extLst>
              <a:ext uri="{FF2B5EF4-FFF2-40B4-BE49-F238E27FC236}">
                <a16:creationId xmlns:a16="http://schemas.microsoft.com/office/drawing/2014/main" id="{EA26F7A8-CA1F-447B-BABB-7C0ED6DF1E3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9998" y="3013803"/>
            <a:ext cx="2578376" cy="18416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627016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p:txBody>
          <a:bodyPr/>
          <a:lstStyle/>
          <a:p>
            <a:r>
              <a:rPr lang="en-US" dirty="0"/>
              <a:t>Launched by Microsoft (2019)</a:t>
            </a:r>
          </a:p>
          <a:p>
            <a:r>
              <a:rPr lang="en-US" dirty="0"/>
              <a:t>Application runtime framework – </a:t>
            </a:r>
            <a:br>
              <a:rPr lang="en-US" dirty="0"/>
            </a:br>
            <a:r>
              <a:rPr lang="en-US" dirty="0"/>
              <a:t>supporting cloud native and serverless</a:t>
            </a:r>
          </a:p>
          <a:p>
            <a:r>
              <a:rPr lang="en-US" dirty="0"/>
              <a:t>Every application gets a uniform Personal Assistant </a:t>
            </a:r>
            <a:br>
              <a:rPr lang="en-US" dirty="0"/>
            </a:br>
            <a:r>
              <a:rPr lang="en-US" dirty="0"/>
              <a:t>that takes care of common tasks</a:t>
            </a:r>
          </a:p>
          <a:p>
            <a:pPr lvl="1"/>
            <a:r>
              <a:rPr lang="en-US" dirty="0"/>
              <a:t>remember (take note and reproduce)</a:t>
            </a:r>
          </a:p>
          <a:p>
            <a:pPr lvl="1"/>
            <a:r>
              <a:rPr lang="en-US" dirty="0"/>
              <a:t>keep log</a:t>
            </a:r>
          </a:p>
          <a:p>
            <a:pPr lvl="1"/>
            <a:r>
              <a:rPr lang="en-US" dirty="0"/>
              <a:t>restrict access </a:t>
            </a:r>
          </a:p>
          <a:p>
            <a:pPr lvl="1"/>
            <a:r>
              <a:rPr lang="en-US" dirty="0"/>
              <a:t>handle incoming</a:t>
            </a:r>
          </a:p>
          <a:p>
            <a:pPr lvl="1"/>
            <a:r>
              <a:rPr lang="en-US" dirty="0"/>
              <a:t>route outgoing</a:t>
            </a:r>
          </a:p>
          <a:p>
            <a:pPr lvl="1"/>
            <a:r>
              <a:rPr lang="en-US" dirty="0"/>
              <a:t>interact with </a:t>
            </a:r>
            <a:br>
              <a:rPr lang="en-US" dirty="0"/>
            </a:br>
            <a:r>
              <a:rPr lang="en-US" dirty="0"/>
              <a:t>other PAs</a:t>
            </a:r>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nl-NL"/>
              <a:t>Code Café Speed Dating - December 2021</a:t>
            </a:r>
          </a:p>
        </p:txBody>
      </p:sp>
      <p:sp>
        <p:nvSpPr>
          <p:cNvPr id="5" name="Slide Number Placeholder 4">
            <a:extLst>
              <a:ext uri="{FF2B5EF4-FFF2-40B4-BE49-F238E27FC236}">
                <a16:creationId xmlns:a16="http://schemas.microsoft.com/office/drawing/2014/main" id="{23112BCF-3C40-4EEB-AA0C-85287BB13202}"/>
              </a:ext>
            </a:extLst>
          </p:cNvPr>
          <p:cNvSpPr>
            <a:spLocks noGrp="1"/>
          </p:cNvSpPr>
          <p:nvPr>
            <p:ph type="sldNum" sz="quarter" idx="12"/>
          </p:nvPr>
        </p:nvSpPr>
        <p:spPr/>
        <p:txBody>
          <a:bodyPr/>
          <a:lstStyle/>
          <a:p>
            <a:fld id="{14F1411D-0280-154F-AEAC-4C20B7AA46B2}" type="slidenum">
              <a:rPr lang="nl-NL" smtClean="0"/>
              <a:t>12</a:t>
            </a:fld>
            <a:endParaRPr lang="nl-NL"/>
          </a:p>
        </p:txBody>
      </p:sp>
      <p:pic>
        <p:nvPicPr>
          <p:cNvPr id="1026" name="Picture 2" descr="My people will talk to your people - Business Cat | Meme Generator">
            <a:extLst>
              <a:ext uri="{FF2B5EF4-FFF2-40B4-BE49-F238E27FC236}">
                <a16:creationId xmlns:a16="http://schemas.microsoft.com/office/drawing/2014/main" id="{B90F099C-F803-4C33-982B-7087D69670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58835" y="2942335"/>
            <a:ext cx="1913165" cy="19131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3D9DEF77-5D24-4B83-A533-D4DF5DF5EDA4}"/>
              </a:ext>
            </a:extLst>
          </p:cNvPr>
          <p:cNvSpPr/>
          <p:nvPr/>
        </p:nvSpPr>
        <p:spPr>
          <a:xfrm>
            <a:off x="7086600" y="1878496"/>
            <a:ext cx="1679713" cy="98397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Application</a:t>
            </a:r>
          </a:p>
        </p:txBody>
      </p:sp>
      <p:sp>
        <p:nvSpPr>
          <p:cNvPr id="12" name="Speech Bubble: Rectangle 11">
            <a:extLst>
              <a:ext uri="{FF2B5EF4-FFF2-40B4-BE49-F238E27FC236}">
                <a16:creationId xmlns:a16="http://schemas.microsoft.com/office/drawing/2014/main" id="{BC4627B5-D4F3-40D9-9FD1-616E6F0811CC}"/>
              </a:ext>
            </a:extLst>
          </p:cNvPr>
          <p:cNvSpPr/>
          <p:nvPr/>
        </p:nvSpPr>
        <p:spPr>
          <a:xfrm>
            <a:off x="7438132" y="730645"/>
            <a:ext cx="1371600" cy="695739"/>
          </a:xfrm>
          <a:prstGeom prst="wedgeRectCallout">
            <a:avLst>
              <a:gd name="adj1" fmla="val -15760"/>
              <a:gd name="adj2" fmla="val 139643"/>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Microservice or Monolith</a:t>
            </a:r>
          </a:p>
        </p:txBody>
      </p:sp>
      <p:sp>
        <p:nvSpPr>
          <p:cNvPr id="14" name="Rectangle: Rounded Corners 13">
            <a:extLst>
              <a:ext uri="{FF2B5EF4-FFF2-40B4-BE49-F238E27FC236}">
                <a16:creationId xmlns:a16="http://schemas.microsoft.com/office/drawing/2014/main" id="{E8FF3987-250B-47CC-8DC2-B8DA9530A0AC}"/>
              </a:ext>
            </a:extLst>
          </p:cNvPr>
          <p:cNvSpPr/>
          <p:nvPr/>
        </p:nvSpPr>
        <p:spPr>
          <a:xfrm>
            <a:off x="5574838" y="1878496"/>
            <a:ext cx="990600" cy="98397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dirty="0"/>
              <a:t>Personal Assistant (</a:t>
            </a:r>
            <a:r>
              <a:rPr lang="en-US" dirty="0" err="1"/>
              <a:t>Dapr</a:t>
            </a:r>
            <a:r>
              <a:rPr lang="en-US" dirty="0"/>
              <a:t>)</a:t>
            </a:r>
          </a:p>
        </p:txBody>
      </p:sp>
      <p:sp>
        <p:nvSpPr>
          <p:cNvPr id="13" name="Arrow: Left-Right 12">
            <a:extLst>
              <a:ext uri="{FF2B5EF4-FFF2-40B4-BE49-F238E27FC236}">
                <a16:creationId xmlns:a16="http://schemas.microsoft.com/office/drawing/2014/main" id="{DD390570-AB00-432E-9AA4-A39D6ACA6C0E}"/>
              </a:ext>
            </a:extLst>
          </p:cNvPr>
          <p:cNvSpPr/>
          <p:nvPr/>
        </p:nvSpPr>
        <p:spPr>
          <a:xfrm>
            <a:off x="6441749" y="2236304"/>
            <a:ext cx="774060" cy="335446"/>
          </a:xfrm>
          <a:prstGeom prst="lef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pic>
        <p:nvPicPr>
          <p:cNvPr id="17" name="Graphic 16" descr="Database outline">
            <a:extLst>
              <a:ext uri="{FF2B5EF4-FFF2-40B4-BE49-F238E27FC236}">
                <a16:creationId xmlns:a16="http://schemas.microsoft.com/office/drawing/2014/main" id="{755CE7A8-D50E-47FC-80EA-DB1C0412BC7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31252" y="2952988"/>
            <a:ext cx="653498" cy="653498"/>
          </a:xfrm>
          <a:prstGeom prst="rect">
            <a:avLst/>
          </a:prstGeom>
        </p:spPr>
      </p:pic>
      <p:pic>
        <p:nvPicPr>
          <p:cNvPr id="19" name="Graphic 18" descr="Email with solid fill">
            <a:extLst>
              <a:ext uri="{FF2B5EF4-FFF2-40B4-BE49-F238E27FC236}">
                <a16:creationId xmlns:a16="http://schemas.microsoft.com/office/drawing/2014/main" id="{5AC1CE2F-703F-43B5-9A14-1227894D58B9}"/>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501107" y="1977164"/>
            <a:ext cx="552569" cy="552569"/>
          </a:xfrm>
          <a:prstGeom prst="rect">
            <a:avLst/>
          </a:prstGeom>
        </p:spPr>
      </p:pic>
      <p:pic>
        <p:nvPicPr>
          <p:cNvPr id="21" name="Graphic 20" descr="Employee badge outline">
            <a:extLst>
              <a:ext uri="{FF2B5EF4-FFF2-40B4-BE49-F238E27FC236}">
                <a16:creationId xmlns:a16="http://schemas.microsoft.com/office/drawing/2014/main" id="{9CCB7AAE-F5F4-4EF5-8306-07D1BEE11C51}"/>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002624" y="2386785"/>
            <a:ext cx="505746" cy="505746"/>
          </a:xfrm>
          <a:prstGeom prst="rect">
            <a:avLst/>
          </a:prstGeom>
        </p:spPr>
      </p:pic>
      <p:pic>
        <p:nvPicPr>
          <p:cNvPr id="23" name="Graphic 22" descr="Safe outline">
            <a:extLst>
              <a:ext uri="{FF2B5EF4-FFF2-40B4-BE49-F238E27FC236}">
                <a16:creationId xmlns:a16="http://schemas.microsoft.com/office/drawing/2014/main" id="{07C903A0-FF17-4432-94E6-8287E18E2D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238689" y="3077609"/>
            <a:ext cx="653498" cy="653498"/>
          </a:xfrm>
          <a:prstGeom prst="rect">
            <a:avLst/>
          </a:prstGeom>
        </p:spPr>
      </p:pic>
      <p:sp>
        <p:nvSpPr>
          <p:cNvPr id="25" name="Rectangle: Rounded Corners 24">
            <a:extLst>
              <a:ext uri="{FF2B5EF4-FFF2-40B4-BE49-F238E27FC236}">
                <a16:creationId xmlns:a16="http://schemas.microsoft.com/office/drawing/2014/main" id="{3458052C-D07E-4273-A7F5-5F337696F4EE}"/>
              </a:ext>
            </a:extLst>
          </p:cNvPr>
          <p:cNvSpPr/>
          <p:nvPr/>
        </p:nvSpPr>
        <p:spPr>
          <a:xfrm>
            <a:off x="4678402" y="371773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6" name="Rectangle: Rounded Corners 25">
            <a:extLst>
              <a:ext uri="{FF2B5EF4-FFF2-40B4-BE49-F238E27FC236}">
                <a16:creationId xmlns:a16="http://schemas.microsoft.com/office/drawing/2014/main" id="{23FDE700-ED84-4BEB-84C4-A0D7451C18F9}"/>
              </a:ext>
            </a:extLst>
          </p:cNvPr>
          <p:cNvSpPr/>
          <p:nvPr/>
        </p:nvSpPr>
        <p:spPr>
          <a:xfrm>
            <a:off x="4948404" y="4240403"/>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7" name="Rectangle: Rounded Corners 26">
            <a:extLst>
              <a:ext uri="{FF2B5EF4-FFF2-40B4-BE49-F238E27FC236}">
                <a16:creationId xmlns:a16="http://schemas.microsoft.com/office/drawing/2014/main" id="{C52CEC52-D238-4938-BA26-124C80442F81}"/>
              </a:ext>
            </a:extLst>
          </p:cNvPr>
          <p:cNvSpPr/>
          <p:nvPr/>
        </p:nvSpPr>
        <p:spPr>
          <a:xfrm>
            <a:off x="5410951" y="3744294"/>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8" name="Rectangle: Rounded Corners 27">
            <a:extLst>
              <a:ext uri="{FF2B5EF4-FFF2-40B4-BE49-F238E27FC236}">
                <a16:creationId xmlns:a16="http://schemas.microsoft.com/office/drawing/2014/main" id="{7E7EC970-2873-40EA-9766-2050C99B07B2}"/>
              </a:ext>
            </a:extLst>
          </p:cNvPr>
          <p:cNvSpPr/>
          <p:nvPr/>
        </p:nvSpPr>
        <p:spPr>
          <a:xfrm>
            <a:off x="5694357" y="4307430"/>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sp>
        <p:nvSpPr>
          <p:cNvPr id="29" name="Rectangle: Rounded Corners 28">
            <a:extLst>
              <a:ext uri="{FF2B5EF4-FFF2-40B4-BE49-F238E27FC236}">
                <a16:creationId xmlns:a16="http://schemas.microsoft.com/office/drawing/2014/main" id="{AEAB326D-EF60-4643-B769-166121FBBDC8}"/>
              </a:ext>
            </a:extLst>
          </p:cNvPr>
          <p:cNvSpPr/>
          <p:nvPr/>
        </p:nvSpPr>
        <p:spPr>
          <a:xfrm>
            <a:off x="6131642" y="4129216"/>
            <a:ext cx="620213" cy="55257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700" dirty="0"/>
              <a:t>Personal Assistant (</a:t>
            </a:r>
            <a:r>
              <a:rPr lang="en-US" sz="700" dirty="0" err="1"/>
              <a:t>Dapr</a:t>
            </a:r>
            <a:r>
              <a:rPr lang="en-US" sz="700" dirty="0"/>
              <a:t>)</a:t>
            </a:r>
          </a:p>
        </p:txBody>
      </p:sp>
      <p:pic>
        <p:nvPicPr>
          <p:cNvPr id="30" name="Graphic 29" descr="Clipboard with solid fill">
            <a:extLst>
              <a:ext uri="{FF2B5EF4-FFF2-40B4-BE49-F238E27FC236}">
                <a16:creationId xmlns:a16="http://schemas.microsoft.com/office/drawing/2014/main" id="{06AAED17-89D4-4FAE-B454-6A924A6C06C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5016814" y="2906078"/>
            <a:ext cx="563602" cy="563602"/>
          </a:xfrm>
          <a:prstGeom prst="rect">
            <a:avLst/>
          </a:prstGeom>
        </p:spPr>
      </p:pic>
      <p:pic>
        <p:nvPicPr>
          <p:cNvPr id="2050" name="Picture 2" descr="Wat is een Virtual Assistant? - oDesque">
            <a:extLst>
              <a:ext uri="{FF2B5EF4-FFF2-40B4-BE49-F238E27FC236}">
                <a16:creationId xmlns:a16="http://schemas.microsoft.com/office/drawing/2014/main" id="{B06ECEB7-3497-442D-A4A6-392462D61EB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377439" y="897123"/>
            <a:ext cx="1307450" cy="9338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1579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5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par>
                          <p:cTn id="23" fill="hold">
                            <p:stCondLst>
                              <p:cond delay="0"/>
                            </p:stCondLst>
                            <p:childTnLst>
                              <p:par>
                                <p:cTn id="24" presetID="1" presetClass="entr" presetSubtype="0" fill="hold" grpId="0" nodeType="afterEffect">
                                  <p:stCondLst>
                                    <p:cond delay="500"/>
                                  </p:stCondLst>
                                  <p:childTnLst>
                                    <p:set>
                                      <p:cBhvr>
                                        <p:cTn id="25" dur="1" fill="hold">
                                          <p:stCondLst>
                                            <p:cond delay="0"/>
                                          </p:stCondLst>
                                        </p:cTn>
                                        <p:tgtEl>
                                          <p:spTgt spid="8">
                                            <p:txEl>
                                              <p:pRg st="4" end="4"/>
                                            </p:txEl>
                                          </p:spTgt>
                                        </p:tgtEl>
                                        <p:attrNameLst>
                                          <p:attrName>style.visibility</p:attrName>
                                        </p:attrNameLst>
                                      </p:cBhvr>
                                      <p:to>
                                        <p:strVal val="visible"/>
                                      </p:to>
                                    </p:set>
                                  </p:childTnLst>
                                </p:cTn>
                              </p:par>
                              <p:par>
                                <p:cTn id="26" presetID="1" presetClass="entr" presetSubtype="0" fill="hold" grpId="0" nodeType="withEffect">
                                  <p:stCondLst>
                                    <p:cond delay="500"/>
                                  </p:stCondLst>
                                  <p:childTnLst>
                                    <p:set>
                                      <p:cBhvr>
                                        <p:cTn id="27" dur="1" fill="hold">
                                          <p:stCondLst>
                                            <p:cond delay="0"/>
                                          </p:stCondLst>
                                        </p:cTn>
                                        <p:tgtEl>
                                          <p:spTgt spid="8">
                                            <p:txEl>
                                              <p:pRg st="5" end="5"/>
                                            </p:txEl>
                                          </p:spTgt>
                                        </p:tgtEl>
                                        <p:attrNameLst>
                                          <p:attrName>style.visibility</p:attrName>
                                        </p:attrNameLst>
                                      </p:cBhvr>
                                      <p:to>
                                        <p:strVal val="visible"/>
                                      </p:to>
                                    </p:set>
                                  </p:childTnLst>
                                </p:cTn>
                              </p:par>
                              <p:par>
                                <p:cTn id="28" presetID="1" presetClass="entr" presetSubtype="0" fill="hold" grpId="0" nodeType="withEffect">
                                  <p:stCondLst>
                                    <p:cond delay="500"/>
                                  </p:stCondLst>
                                  <p:childTnLst>
                                    <p:set>
                                      <p:cBhvr>
                                        <p:cTn id="29" dur="1" fill="hold">
                                          <p:stCondLst>
                                            <p:cond delay="0"/>
                                          </p:stCondLst>
                                        </p:cTn>
                                        <p:tgtEl>
                                          <p:spTgt spid="8">
                                            <p:txEl>
                                              <p:pRg st="6" end="6"/>
                                            </p:txEl>
                                          </p:spTgt>
                                        </p:tgtEl>
                                        <p:attrNameLst>
                                          <p:attrName>style.visibility</p:attrName>
                                        </p:attrNameLst>
                                      </p:cBhvr>
                                      <p:to>
                                        <p:strVal val="visible"/>
                                      </p:to>
                                    </p:set>
                                  </p:childTnLst>
                                </p:cTn>
                              </p:par>
                              <p:par>
                                <p:cTn id="30" presetID="1" presetClass="entr" presetSubtype="0" fill="hold" nodeType="withEffect">
                                  <p:stCondLst>
                                    <p:cond delay="500"/>
                                  </p:stCondLst>
                                  <p:childTnLst>
                                    <p:set>
                                      <p:cBhvr>
                                        <p:cTn id="31" dur="1" fill="hold">
                                          <p:stCondLst>
                                            <p:cond delay="0"/>
                                          </p:stCondLst>
                                        </p:cTn>
                                        <p:tgtEl>
                                          <p:spTgt spid="17"/>
                                        </p:tgtEl>
                                        <p:attrNameLst>
                                          <p:attrName>style.visibility</p:attrName>
                                        </p:attrNameLst>
                                      </p:cBhvr>
                                      <p:to>
                                        <p:strVal val="visible"/>
                                      </p:to>
                                    </p:set>
                                  </p:childTnLst>
                                </p:cTn>
                              </p:par>
                              <p:par>
                                <p:cTn id="32" presetID="1" presetClass="entr" presetSubtype="0" fill="hold" nodeType="withEffect">
                                  <p:stCondLst>
                                    <p:cond delay="500"/>
                                  </p:stCondLst>
                                  <p:childTnLst>
                                    <p:set>
                                      <p:cBhvr>
                                        <p:cTn id="33" dur="1" fill="hold">
                                          <p:stCondLst>
                                            <p:cond delay="0"/>
                                          </p:stCondLst>
                                        </p:cTn>
                                        <p:tgtEl>
                                          <p:spTgt spid="23"/>
                                        </p:tgtEl>
                                        <p:attrNameLst>
                                          <p:attrName>style.visibility</p:attrName>
                                        </p:attrNameLst>
                                      </p:cBhvr>
                                      <p:to>
                                        <p:strVal val="visible"/>
                                      </p:to>
                                    </p:set>
                                  </p:childTnLst>
                                </p:cTn>
                              </p:par>
                              <p:par>
                                <p:cTn id="34" presetID="1" presetClass="entr" presetSubtype="0" fill="hold" nodeType="withEffect">
                                  <p:stCondLst>
                                    <p:cond delay="500"/>
                                  </p:stCondLst>
                                  <p:childTnLst>
                                    <p:set>
                                      <p:cBhvr>
                                        <p:cTn id="35" dur="1" fill="hold">
                                          <p:stCondLst>
                                            <p:cond delay="0"/>
                                          </p:stCondLst>
                                        </p:cTn>
                                        <p:tgtEl>
                                          <p:spTgt spid="21"/>
                                        </p:tgtEl>
                                        <p:attrNameLst>
                                          <p:attrName>style.visibility</p:attrName>
                                        </p:attrNameLst>
                                      </p:cBhvr>
                                      <p:to>
                                        <p:strVal val="visible"/>
                                      </p:to>
                                    </p:set>
                                  </p:childTnLst>
                                </p:cTn>
                              </p:par>
                              <p:par>
                                <p:cTn id="36" presetID="1" presetClass="entr" presetSubtype="0" fill="hold" nodeType="withEffect">
                                  <p:stCondLst>
                                    <p:cond delay="500"/>
                                  </p:stCondLst>
                                  <p:childTnLst>
                                    <p:set>
                                      <p:cBhvr>
                                        <p:cTn id="37" dur="1" fill="hold">
                                          <p:stCondLst>
                                            <p:cond delay="0"/>
                                          </p:stCondLst>
                                        </p:cTn>
                                        <p:tgtEl>
                                          <p:spTgt spid="19"/>
                                        </p:tgtEl>
                                        <p:attrNameLst>
                                          <p:attrName>style.visibility</p:attrName>
                                        </p:attrNameLst>
                                      </p:cBhvr>
                                      <p:to>
                                        <p:strVal val="visible"/>
                                      </p:to>
                                    </p:set>
                                  </p:childTnLst>
                                </p:cTn>
                              </p:par>
                              <p:par>
                                <p:cTn id="38" presetID="1" presetClass="entr" presetSubtype="0" fill="hold" grpId="0" nodeType="withEffect">
                                  <p:stCondLst>
                                    <p:cond delay="500"/>
                                  </p:stCondLst>
                                  <p:childTnLst>
                                    <p:set>
                                      <p:cBhvr>
                                        <p:cTn id="39"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8">
                                            <p:txEl>
                                              <p:pRg st="8" end="8"/>
                                            </p:txEl>
                                          </p:spTgt>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026"/>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25"/>
                                        </p:tgtEl>
                                        <p:attrNameLst>
                                          <p:attrName>style.visibility</p:attrName>
                                        </p:attrNameLst>
                                      </p:cBhvr>
                                      <p:to>
                                        <p:strVal val="visible"/>
                                      </p:to>
                                    </p:set>
                                  </p:childTnLst>
                                </p:cTn>
                              </p:par>
                              <p:par>
                                <p:cTn id="52" presetID="1" presetClass="entr" presetSubtype="0" fill="hold" grpId="0" nodeType="withEffect">
                                  <p:stCondLst>
                                    <p:cond delay="0"/>
                                  </p:stCondLst>
                                  <p:childTnLst>
                                    <p:set>
                                      <p:cBhvr>
                                        <p:cTn id="53" dur="1" fill="hold">
                                          <p:stCondLst>
                                            <p:cond delay="0"/>
                                          </p:stCondLst>
                                        </p:cTn>
                                        <p:tgtEl>
                                          <p:spTgt spid="26"/>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27"/>
                                        </p:tgtEl>
                                        <p:attrNameLst>
                                          <p:attrName>style.visibility</p:attrName>
                                        </p:attrNameLst>
                                      </p:cBhvr>
                                      <p:to>
                                        <p:strVal val="visible"/>
                                      </p:to>
                                    </p:set>
                                  </p:childTnLst>
                                </p:cTn>
                              </p:par>
                              <p:par>
                                <p:cTn id="56" presetID="1" presetClass="entr" presetSubtype="0" fill="hold" grpId="0" nodeType="withEffect">
                                  <p:stCondLst>
                                    <p:cond delay="0"/>
                                  </p:stCondLst>
                                  <p:childTnLst>
                                    <p:set>
                                      <p:cBhvr>
                                        <p:cTn id="57" dur="1" fill="hold">
                                          <p:stCondLst>
                                            <p:cond delay="0"/>
                                          </p:stCondLst>
                                        </p:cTn>
                                        <p:tgtEl>
                                          <p:spTgt spid="28"/>
                                        </p:tgtEl>
                                        <p:attrNameLst>
                                          <p:attrName>style.visibility</p:attrName>
                                        </p:attrNameLst>
                                      </p:cBhvr>
                                      <p:to>
                                        <p:strVal val="visible"/>
                                      </p:to>
                                    </p:set>
                                  </p:childTnLst>
                                </p:cTn>
                              </p:par>
                              <p:par>
                                <p:cTn id="58" presetID="1" presetClass="entr" presetSubtype="0" fill="hold" grpId="0" nodeType="withEffect">
                                  <p:stCondLst>
                                    <p:cond delay="0"/>
                                  </p:stCondLst>
                                  <p:childTnLst>
                                    <p:set>
                                      <p:cBhvr>
                                        <p:cTn id="59"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uiExpand="1" build="p"/>
      <p:bldP spid="14" grpId="0" animBg="1"/>
      <p:bldP spid="13" grpId="0" animBg="1"/>
      <p:bldP spid="25" grpId="0" animBg="1"/>
      <p:bldP spid="26" grpId="0" animBg="1"/>
      <p:bldP spid="27" grpId="0" animBg="1"/>
      <p:bldP spid="28" grpId="0" animBg="1"/>
      <p:bldP spid="2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1F492DE-FA8B-407E-A8DA-61FB0FC7BA12}"/>
              </a:ext>
            </a:extLst>
          </p:cNvPr>
          <p:cNvSpPr>
            <a:spLocks noGrp="1"/>
          </p:cNvSpPr>
          <p:nvPr>
            <p:ph type="title"/>
          </p:nvPr>
        </p:nvSpPr>
        <p:spPr/>
        <p:txBody>
          <a:bodyPr/>
          <a:lstStyle/>
          <a:p>
            <a:r>
              <a:rPr lang="en-US" dirty="0"/>
              <a:t>Dapr.io</a:t>
            </a:r>
          </a:p>
        </p:txBody>
      </p:sp>
      <p:sp>
        <p:nvSpPr>
          <p:cNvPr id="8" name="Content Placeholder 7">
            <a:extLst>
              <a:ext uri="{FF2B5EF4-FFF2-40B4-BE49-F238E27FC236}">
                <a16:creationId xmlns:a16="http://schemas.microsoft.com/office/drawing/2014/main" id="{478865DD-4D7D-4BBC-80EC-E6390B12BFA1}"/>
              </a:ext>
            </a:extLst>
          </p:cNvPr>
          <p:cNvSpPr>
            <a:spLocks noGrp="1"/>
          </p:cNvSpPr>
          <p:nvPr>
            <p:ph idx="1"/>
          </p:nvPr>
        </p:nvSpPr>
        <p:spPr>
          <a:xfrm>
            <a:off x="720003" y="896244"/>
            <a:ext cx="6623999" cy="3780000"/>
          </a:xfrm>
        </p:spPr>
        <p:txBody>
          <a:bodyPr/>
          <a:lstStyle/>
          <a:p>
            <a:r>
              <a:rPr lang="en-US" sz="1200" dirty="0"/>
              <a:t>Personal Assistant is </a:t>
            </a:r>
            <a:r>
              <a:rPr lang="en-US" sz="1200" dirty="0" err="1"/>
              <a:t>Dapr</a:t>
            </a:r>
            <a:r>
              <a:rPr lang="en-US" sz="1200" dirty="0"/>
              <a:t> Side Car</a:t>
            </a:r>
          </a:p>
          <a:p>
            <a:pPr lvl="1"/>
            <a:r>
              <a:rPr lang="en-US" sz="1200" dirty="0"/>
              <a:t>companion process or side car container in Kubernetes Pod</a:t>
            </a:r>
          </a:p>
          <a:p>
            <a:r>
              <a:rPr lang="en-US" sz="1200" dirty="0"/>
              <a:t>Out of the Box </a:t>
            </a:r>
            <a:br>
              <a:rPr lang="en-US" sz="1200" dirty="0"/>
            </a:br>
            <a:r>
              <a:rPr lang="en-US" sz="1200" dirty="0"/>
              <a:t>support for</a:t>
            </a:r>
          </a:p>
          <a:p>
            <a:pPr lvl="1"/>
            <a:r>
              <a:rPr lang="en-US" sz="1200" dirty="0"/>
              <a:t>local products &amp;</a:t>
            </a:r>
            <a:br>
              <a:rPr lang="en-US" sz="1200" dirty="0"/>
            </a:br>
            <a:r>
              <a:rPr lang="en-US" sz="1200" dirty="0"/>
              <a:t>cloud services</a:t>
            </a:r>
          </a:p>
          <a:p>
            <a:pPr lvl="1"/>
            <a:r>
              <a:rPr lang="en-US" sz="1200" dirty="0"/>
              <a:t>Kafka, AWS SQS</a:t>
            </a:r>
            <a:br>
              <a:rPr lang="en-US" sz="1200" dirty="0"/>
            </a:br>
            <a:r>
              <a:rPr lang="en-US" sz="1200" dirty="0"/>
              <a:t>Azure Event Hub,</a:t>
            </a:r>
            <a:br>
              <a:rPr lang="en-US" sz="1200" dirty="0"/>
            </a:br>
            <a:r>
              <a:rPr lang="en-US" sz="1200" dirty="0"/>
              <a:t>GCP Pub/Sub, </a:t>
            </a:r>
            <a:br>
              <a:rPr lang="en-US" sz="1200" dirty="0"/>
            </a:br>
            <a:r>
              <a:rPr lang="en-US" sz="1200" dirty="0"/>
              <a:t>RabbitMQ</a:t>
            </a:r>
          </a:p>
          <a:p>
            <a:pPr lvl="1"/>
            <a:r>
              <a:rPr lang="en-US" sz="1200" dirty="0"/>
              <a:t>DynamoDB, RDS,</a:t>
            </a:r>
            <a:br>
              <a:rPr lang="en-US" sz="1200" dirty="0"/>
            </a:br>
            <a:r>
              <a:rPr lang="en-US" sz="1200" dirty="0" err="1"/>
              <a:t>CosmosDB</a:t>
            </a:r>
            <a:r>
              <a:rPr lang="en-US" sz="1200" dirty="0"/>
              <a:t>, </a:t>
            </a:r>
            <a:br>
              <a:rPr lang="en-US" sz="1200" dirty="0"/>
            </a:br>
            <a:r>
              <a:rPr lang="en-US" sz="1200" dirty="0"/>
              <a:t>PostgreSQL, </a:t>
            </a:r>
            <a:br>
              <a:rPr lang="en-US" sz="1200" dirty="0"/>
            </a:br>
            <a:r>
              <a:rPr lang="en-US" sz="1200" dirty="0"/>
              <a:t>Redis, MySQL,</a:t>
            </a:r>
            <a:br>
              <a:rPr lang="en-US" sz="1200" dirty="0"/>
            </a:br>
            <a:r>
              <a:rPr lang="en-US" sz="1200" dirty="0"/>
              <a:t>MongoDB, </a:t>
            </a:r>
            <a:br>
              <a:rPr lang="en-US" sz="1200" dirty="0"/>
            </a:br>
            <a:r>
              <a:rPr lang="en-US" sz="1200" dirty="0"/>
              <a:t>Zookeeper</a:t>
            </a:r>
          </a:p>
          <a:p>
            <a:pPr lvl="1"/>
            <a:r>
              <a:rPr lang="en-US" sz="1200" dirty="0"/>
              <a:t>SMTP, </a:t>
            </a:r>
            <a:r>
              <a:rPr lang="en-US" sz="1200" dirty="0" err="1"/>
              <a:t>Twillio</a:t>
            </a:r>
            <a:r>
              <a:rPr lang="en-US" sz="1200" dirty="0"/>
              <a:t>, </a:t>
            </a:r>
            <a:br>
              <a:rPr lang="en-US" sz="1200" dirty="0"/>
            </a:br>
            <a:r>
              <a:rPr lang="en-US" sz="1200" dirty="0"/>
              <a:t>Twitter, Consul</a:t>
            </a:r>
            <a:br>
              <a:rPr lang="en-US" sz="1200" dirty="0"/>
            </a:br>
            <a:endParaRPr lang="en-US" sz="1200" dirty="0"/>
          </a:p>
        </p:txBody>
      </p:sp>
      <p:sp>
        <p:nvSpPr>
          <p:cNvPr id="4" name="Footer Placeholder 3">
            <a:extLst>
              <a:ext uri="{FF2B5EF4-FFF2-40B4-BE49-F238E27FC236}">
                <a16:creationId xmlns:a16="http://schemas.microsoft.com/office/drawing/2014/main" id="{01DC6B2C-D53B-44FD-AD6A-4455A200B662}"/>
              </a:ext>
            </a:extLst>
          </p:cNvPr>
          <p:cNvSpPr>
            <a:spLocks noGrp="1"/>
          </p:cNvSpPr>
          <p:nvPr>
            <p:ph type="ftr" sz="quarter" idx="11"/>
          </p:nvPr>
        </p:nvSpPr>
        <p:spPr/>
        <p:txBody>
          <a:bodyPr/>
          <a:lstStyle/>
          <a:p>
            <a:r>
              <a:rPr lang="nl-NL"/>
              <a:t>Code Café Speed Dating - December 2021</a:t>
            </a:r>
          </a:p>
        </p:txBody>
      </p:sp>
      <p:sp>
        <p:nvSpPr>
          <p:cNvPr id="5" name="Slide Number Placeholder 4">
            <a:extLst>
              <a:ext uri="{FF2B5EF4-FFF2-40B4-BE49-F238E27FC236}">
                <a16:creationId xmlns:a16="http://schemas.microsoft.com/office/drawing/2014/main" id="{23112BCF-3C40-4EEB-AA0C-85287BB13202}"/>
              </a:ext>
            </a:extLst>
          </p:cNvPr>
          <p:cNvSpPr>
            <a:spLocks noGrp="1"/>
          </p:cNvSpPr>
          <p:nvPr>
            <p:ph type="sldNum" sz="quarter" idx="12"/>
          </p:nvPr>
        </p:nvSpPr>
        <p:spPr/>
        <p:txBody>
          <a:bodyPr/>
          <a:lstStyle/>
          <a:p>
            <a:fld id="{14F1411D-0280-154F-AEAC-4C20B7AA46B2}" type="slidenum">
              <a:rPr lang="nl-NL" smtClean="0"/>
              <a:t>13</a:t>
            </a:fld>
            <a:endParaRPr lang="nl-NL"/>
          </a:p>
        </p:txBody>
      </p:sp>
      <p:pic>
        <p:nvPicPr>
          <p:cNvPr id="10" name="Snagit_SNG833">
            <a:extLst>
              <a:ext uri="{FF2B5EF4-FFF2-40B4-BE49-F238E27FC236}">
                <a16:creationId xmlns:a16="http://schemas.microsoft.com/office/drawing/2014/main" id="{4493F87A-5D00-49B1-8FAD-97AD342A0267}"/>
              </a:ext>
            </a:extLst>
          </p:cNvPr>
          <p:cNvPicPr>
            <a:picLocks noChangeAspect="1"/>
          </p:cNvPicPr>
          <p:nvPr/>
        </p:nvPicPr>
        <p:blipFill>
          <a:blip r:embed="rId2"/>
          <a:stretch>
            <a:fillRect/>
          </a:stretch>
        </p:blipFill>
        <p:spPr>
          <a:xfrm>
            <a:off x="2410671" y="1500870"/>
            <a:ext cx="6624000" cy="3200203"/>
          </a:xfrm>
          <a:prstGeom prst="rect">
            <a:avLst/>
          </a:prstGeom>
          <a:ln>
            <a:noFill/>
          </a:ln>
          <a:effectLst>
            <a:outerShdw blurRad="292100" dist="139700" dir="2700000" algn="tl" rotWithShape="0">
              <a:srgbClr val="333333">
                <a:alpha val="65000"/>
              </a:srgbClr>
            </a:outerShdw>
          </a:effectLst>
        </p:spPr>
      </p:pic>
      <p:sp>
        <p:nvSpPr>
          <p:cNvPr id="2" name="Hexagon 1">
            <a:extLst>
              <a:ext uri="{FF2B5EF4-FFF2-40B4-BE49-F238E27FC236}">
                <a16:creationId xmlns:a16="http://schemas.microsoft.com/office/drawing/2014/main" id="{8B648CA8-FE77-4FEF-B630-EDED96633796}"/>
              </a:ext>
            </a:extLst>
          </p:cNvPr>
          <p:cNvSpPr/>
          <p:nvPr/>
        </p:nvSpPr>
        <p:spPr>
          <a:xfrm rot="5400000">
            <a:off x="6277734" y="744339"/>
            <a:ext cx="606287" cy="502204"/>
          </a:xfrm>
          <a:prstGeom prst="hexagon">
            <a:avLst/>
          </a:prstGeom>
          <a:solidFill>
            <a:srgbClr val="B6C5EE"/>
          </a:solidFill>
          <a:effectLst>
            <a:innerShdw blurRad="63500" dist="50800" dir="189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2C23C7ED-F915-4460-8FD4-D9A82CDBEE40}"/>
              </a:ext>
            </a:extLst>
          </p:cNvPr>
          <p:cNvSpPr txBox="1"/>
          <p:nvPr/>
        </p:nvSpPr>
        <p:spPr>
          <a:xfrm>
            <a:off x="6937513" y="896244"/>
            <a:ext cx="1572995" cy="200055"/>
          </a:xfrm>
          <a:prstGeom prst="rect">
            <a:avLst/>
          </a:prstGeom>
          <a:noFill/>
        </p:spPr>
        <p:txBody>
          <a:bodyPr wrap="none" lIns="0" tIns="0" rIns="0" bIns="0" rtlCol="0">
            <a:spAutoFit/>
          </a:bodyPr>
          <a:lstStyle/>
          <a:p>
            <a:r>
              <a:rPr lang="en-US" sz="1300" dirty="0"/>
              <a:t>= Custom Application</a:t>
            </a:r>
          </a:p>
        </p:txBody>
      </p:sp>
    </p:spTree>
    <p:extLst>
      <p:ext uri="{BB962C8B-B14F-4D97-AF65-F5344CB8AC3E}">
        <p14:creationId xmlns:p14="http://schemas.microsoft.com/office/powerpoint/2010/main" val="2724078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D3F831-99A4-4AAA-A837-5D092CDF342E}"/>
              </a:ext>
            </a:extLst>
          </p:cNvPr>
          <p:cNvSpPr>
            <a:spLocks noGrp="1"/>
          </p:cNvSpPr>
          <p:nvPr>
            <p:ph type="title"/>
          </p:nvPr>
        </p:nvSpPr>
        <p:spPr/>
        <p:txBody>
          <a:bodyPr/>
          <a:lstStyle/>
          <a:p>
            <a:r>
              <a:rPr lang="en-US" dirty="0" err="1"/>
              <a:t>Dapr</a:t>
            </a:r>
            <a:r>
              <a:rPr lang="en-US" dirty="0"/>
              <a:t> </a:t>
            </a:r>
            <a:r>
              <a:rPr lang="en-US" dirty="0" err="1"/>
              <a:t>Statestores</a:t>
            </a:r>
            <a:endParaRPr lang="en-US" dirty="0"/>
          </a:p>
        </p:txBody>
      </p:sp>
      <p:sp>
        <p:nvSpPr>
          <p:cNvPr id="3" name="Content Placeholder 2">
            <a:extLst>
              <a:ext uri="{FF2B5EF4-FFF2-40B4-BE49-F238E27FC236}">
                <a16:creationId xmlns:a16="http://schemas.microsoft.com/office/drawing/2014/main" id="{23FE5D08-6088-47CE-9B82-7C9BEC970DAB}"/>
              </a:ext>
            </a:extLst>
          </p:cNvPr>
          <p:cNvSpPr>
            <a:spLocks noGrp="1"/>
          </p:cNvSpPr>
          <p:nvPr>
            <p:ph idx="1"/>
          </p:nvPr>
        </p:nvSpPr>
        <p:spPr>
          <a:xfrm>
            <a:off x="720003" y="936000"/>
            <a:ext cx="7021917" cy="3780000"/>
          </a:xfrm>
        </p:spPr>
        <p:txBody>
          <a:bodyPr/>
          <a:lstStyle/>
          <a:p>
            <a:r>
              <a:rPr lang="en-US" dirty="0"/>
              <a:t>No Oracle anywhere in </a:t>
            </a:r>
            <a:r>
              <a:rPr lang="en-US" dirty="0" err="1"/>
              <a:t>Dapr</a:t>
            </a:r>
            <a:endParaRPr lang="en-US" dirty="0"/>
          </a:p>
          <a:p>
            <a:r>
              <a:rPr lang="en-US" dirty="0"/>
              <a:t>Introducing Oracle based components has value</a:t>
            </a:r>
          </a:p>
          <a:p>
            <a:pPr lvl="1"/>
            <a:r>
              <a:rPr lang="en-US" dirty="0"/>
              <a:t>for </a:t>
            </a:r>
            <a:r>
              <a:rPr lang="en-US" dirty="0" err="1"/>
              <a:t>Dapr</a:t>
            </a:r>
            <a:endParaRPr lang="en-US" dirty="0"/>
          </a:p>
          <a:p>
            <a:pPr lvl="1"/>
            <a:r>
              <a:rPr lang="en-US" dirty="0"/>
              <a:t>for Oracle</a:t>
            </a:r>
          </a:p>
          <a:p>
            <a:pPr lvl="1"/>
            <a:r>
              <a:rPr lang="en-US" dirty="0"/>
              <a:t>for me (to use </a:t>
            </a:r>
            <a:r>
              <a:rPr lang="en-US" dirty="0" err="1"/>
              <a:t>Dapr</a:t>
            </a:r>
            <a:r>
              <a:rPr lang="en-US" dirty="0"/>
              <a:t> in Oracle context)</a:t>
            </a:r>
          </a:p>
          <a:p>
            <a:r>
              <a:rPr lang="en-US" dirty="0"/>
              <a:t>And: I can bring value as bridge between </a:t>
            </a:r>
            <a:r>
              <a:rPr lang="en-US" dirty="0" err="1"/>
              <a:t>Dapr</a:t>
            </a:r>
            <a:r>
              <a:rPr lang="en-US" dirty="0"/>
              <a:t>, microservices &amp; Oracle &amp; OCI</a:t>
            </a:r>
          </a:p>
          <a:p>
            <a:pPr lvl="1"/>
            <a:r>
              <a:rPr lang="en-US" dirty="0"/>
              <a:t>at last my chance to contribute to OSS!</a:t>
            </a:r>
          </a:p>
          <a:p>
            <a:r>
              <a:rPr lang="en-US" dirty="0"/>
              <a:t>One little obstacle: </a:t>
            </a:r>
            <a:r>
              <a:rPr lang="en-US" dirty="0" err="1"/>
              <a:t>Dapr</a:t>
            </a:r>
            <a:r>
              <a:rPr lang="en-US" dirty="0"/>
              <a:t> is Go – I do not know Go.</a:t>
            </a:r>
          </a:p>
          <a:p>
            <a:endParaRPr lang="en-US" dirty="0"/>
          </a:p>
          <a:p>
            <a:r>
              <a:rPr lang="en-US" dirty="0"/>
              <a:t>My Objective: contribute </a:t>
            </a:r>
            <a:r>
              <a:rPr lang="en-US" dirty="0" err="1"/>
              <a:t>Dapr</a:t>
            </a:r>
            <a:r>
              <a:rPr lang="en-US" dirty="0"/>
              <a:t> State Store component for OCI Object Storage</a:t>
            </a:r>
          </a:p>
          <a:p>
            <a:pPr lvl="1"/>
            <a:r>
              <a:rPr lang="en-US" dirty="0"/>
              <a:t>and subsequently Oracle Database/ATP, OCI Streaming, Oracle NoSQL, …</a:t>
            </a:r>
          </a:p>
          <a:p>
            <a:pPr lvl="1"/>
            <a:r>
              <a:rPr lang="en-US" dirty="0"/>
              <a:t>how to go get going?</a:t>
            </a:r>
          </a:p>
        </p:txBody>
      </p:sp>
      <p:sp>
        <p:nvSpPr>
          <p:cNvPr id="4" name="Footer Placeholder 3">
            <a:extLst>
              <a:ext uri="{FF2B5EF4-FFF2-40B4-BE49-F238E27FC236}">
                <a16:creationId xmlns:a16="http://schemas.microsoft.com/office/drawing/2014/main" id="{08C0F4CA-1246-4065-A72F-487FAB41D64E}"/>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10237403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9" end="9"/>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0" end="10"/>
                                            </p:tx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4" name="Group 143">
            <a:extLst>
              <a:ext uri="{FF2B5EF4-FFF2-40B4-BE49-F238E27FC236}">
                <a16:creationId xmlns:a16="http://schemas.microsoft.com/office/drawing/2014/main" id="{87F717F9-AE7C-4D71-BD0A-8720C5457799}"/>
              </a:ext>
            </a:extLst>
          </p:cNvPr>
          <p:cNvGrpSpPr/>
          <p:nvPr/>
        </p:nvGrpSpPr>
        <p:grpSpPr>
          <a:xfrm>
            <a:off x="4226928" y="427500"/>
            <a:ext cx="4645669" cy="4499965"/>
            <a:chOff x="4528603" y="427500"/>
            <a:chExt cx="4645669" cy="4499965"/>
          </a:xfrm>
        </p:grpSpPr>
        <p:grpSp>
          <p:nvGrpSpPr>
            <p:cNvPr id="142" name="Group 141">
              <a:extLst>
                <a:ext uri="{FF2B5EF4-FFF2-40B4-BE49-F238E27FC236}">
                  <a16:creationId xmlns:a16="http://schemas.microsoft.com/office/drawing/2014/main" id="{84EF6BFA-4405-424A-B2E4-BE59CE1B6FF5}"/>
                </a:ext>
              </a:extLst>
            </p:cNvPr>
            <p:cNvGrpSpPr/>
            <p:nvPr/>
          </p:nvGrpSpPr>
          <p:grpSpPr>
            <a:xfrm>
              <a:off x="4555806" y="540000"/>
              <a:ext cx="4618466" cy="4387465"/>
              <a:chOff x="6010264" y="686824"/>
              <a:chExt cx="5838295" cy="5671231"/>
            </a:xfrm>
          </p:grpSpPr>
          <p:grpSp>
            <p:nvGrpSpPr>
              <p:cNvPr id="29" name="Group 28">
                <a:extLst>
                  <a:ext uri="{FF2B5EF4-FFF2-40B4-BE49-F238E27FC236}">
                    <a16:creationId xmlns:a16="http://schemas.microsoft.com/office/drawing/2014/main" id="{B7BA1A4B-3B77-4C1D-948E-178712239198}"/>
                  </a:ext>
                </a:extLst>
              </p:cNvPr>
              <p:cNvGrpSpPr/>
              <p:nvPr/>
            </p:nvGrpSpPr>
            <p:grpSpPr>
              <a:xfrm>
                <a:off x="6010264" y="1018040"/>
                <a:ext cx="826028" cy="5103924"/>
                <a:chOff x="6010264" y="1018040"/>
                <a:chExt cx="826028" cy="5103924"/>
              </a:xfrm>
            </p:grpSpPr>
            <p:cxnSp>
              <p:nvCxnSpPr>
                <p:cNvPr id="30" name="Straight Arrow Connector 29">
                  <a:extLst>
                    <a:ext uri="{FF2B5EF4-FFF2-40B4-BE49-F238E27FC236}">
                      <a16:creationId xmlns:a16="http://schemas.microsoft.com/office/drawing/2014/main" id="{93F7B7E7-D137-4D38-9FBC-83AEDC86330C}"/>
                    </a:ext>
                  </a:extLst>
                </p:cNvPr>
                <p:cNvCxnSpPr>
                  <a:cxnSpLocks/>
                  <a:endCxn id="121" idx="1"/>
                </p:cNvCxnSpPr>
                <p:nvPr/>
              </p:nvCxnSpPr>
              <p:spPr>
                <a:xfrm>
                  <a:off x="6010264" y="2319476"/>
                  <a:ext cx="826028"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31" name="Rectangle 28">
                  <a:extLst>
                    <a:ext uri="{FF2B5EF4-FFF2-40B4-BE49-F238E27FC236}">
                      <a16:creationId xmlns:a16="http://schemas.microsoft.com/office/drawing/2014/main" id="{37D57F7F-0D43-4088-9E42-6C39CF475F8F}"/>
                    </a:ext>
                  </a:extLst>
                </p:cNvPr>
                <p:cNvSpPr/>
                <p:nvPr/>
              </p:nvSpPr>
              <p:spPr bwMode="auto">
                <a:xfrm rot="5400000">
                  <a:off x="3993530" y="3169427"/>
                  <a:ext cx="4833243" cy="799774"/>
                </a:xfrm>
                <a:custGeom>
                  <a:avLst/>
                  <a:gdLst>
                    <a:gd name="connsiteX0" fmla="*/ 0 w 4891229"/>
                    <a:gd name="connsiteY0" fmla="*/ 0 h 2229188"/>
                    <a:gd name="connsiteX1" fmla="*/ 4891229 w 4891229"/>
                    <a:gd name="connsiteY1" fmla="*/ 0 h 2229188"/>
                    <a:gd name="connsiteX2" fmla="*/ 4891229 w 4891229"/>
                    <a:gd name="connsiteY2" fmla="*/ 2229188 h 2229188"/>
                    <a:gd name="connsiteX3" fmla="*/ 0 w 4891229"/>
                    <a:gd name="connsiteY3" fmla="*/ 2229188 h 2229188"/>
                    <a:gd name="connsiteX4" fmla="*/ 0 w 4891229"/>
                    <a:gd name="connsiteY4" fmla="*/ 0 h 2229188"/>
                    <a:gd name="connsiteX0" fmla="*/ 4891229 w 4982669"/>
                    <a:gd name="connsiteY0" fmla="*/ 0 h 2229188"/>
                    <a:gd name="connsiteX1" fmla="*/ 4891229 w 4982669"/>
                    <a:gd name="connsiteY1" fmla="*/ 2229188 h 2229188"/>
                    <a:gd name="connsiteX2" fmla="*/ 0 w 4982669"/>
                    <a:gd name="connsiteY2" fmla="*/ 2229188 h 2229188"/>
                    <a:gd name="connsiteX3" fmla="*/ 0 w 4982669"/>
                    <a:gd name="connsiteY3" fmla="*/ 0 h 2229188"/>
                    <a:gd name="connsiteX4" fmla="*/ 4982669 w 4982669"/>
                    <a:gd name="connsiteY4" fmla="*/ 91440 h 2229188"/>
                    <a:gd name="connsiteX0" fmla="*/ 4891229 w 4891229"/>
                    <a:gd name="connsiteY0" fmla="*/ 0 h 2229188"/>
                    <a:gd name="connsiteX1" fmla="*/ 4891229 w 4891229"/>
                    <a:gd name="connsiteY1" fmla="*/ 2229188 h 2229188"/>
                    <a:gd name="connsiteX2" fmla="*/ 0 w 4891229"/>
                    <a:gd name="connsiteY2" fmla="*/ 2229188 h 2229188"/>
                    <a:gd name="connsiteX3" fmla="*/ 0 w 4891229"/>
                    <a:gd name="connsiteY3" fmla="*/ 0 h 2229188"/>
                  </a:gdLst>
                  <a:ahLst/>
                  <a:cxnLst>
                    <a:cxn ang="0">
                      <a:pos x="connsiteX0" y="connsiteY0"/>
                    </a:cxn>
                    <a:cxn ang="0">
                      <a:pos x="connsiteX1" y="connsiteY1"/>
                    </a:cxn>
                    <a:cxn ang="0">
                      <a:pos x="connsiteX2" y="connsiteY2"/>
                    </a:cxn>
                    <a:cxn ang="0">
                      <a:pos x="connsiteX3" y="connsiteY3"/>
                    </a:cxn>
                  </a:cxnLst>
                  <a:rect l="l" t="t" r="r" b="b"/>
                  <a:pathLst>
                    <a:path w="4891229" h="2229188">
                      <a:moveTo>
                        <a:pt x="4891229" y="0"/>
                      </a:moveTo>
                      <a:lnTo>
                        <a:pt x="4891229" y="2229188"/>
                      </a:lnTo>
                      <a:lnTo>
                        <a:pt x="0" y="2229188"/>
                      </a:lnTo>
                      <a:lnTo>
                        <a:pt x="0" y="0"/>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cxnSp>
              <p:nvCxnSpPr>
                <p:cNvPr id="32" name="Straight Arrow Connector 31">
                  <a:extLst>
                    <a:ext uri="{FF2B5EF4-FFF2-40B4-BE49-F238E27FC236}">
                      <a16:creationId xmlns:a16="http://schemas.microsoft.com/office/drawing/2014/main" id="{836ECE1F-492B-483C-BAB1-397DF57B86A7}"/>
                    </a:ext>
                  </a:extLst>
                </p:cNvPr>
                <p:cNvCxnSpPr>
                  <a:cxnSpLocks/>
                  <a:endCxn id="69" idx="1"/>
                </p:cNvCxnSpPr>
                <p:nvPr/>
              </p:nvCxnSpPr>
              <p:spPr>
                <a:xfrm>
                  <a:off x="6010264" y="3522440"/>
                  <a:ext cx="801244"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C53171D-A55B-4B4C-892D-430364E8872A}"/>
                    </a:ext>
                  </a:extLst>
                </p:cNvPr>
                <p:cNvCxnSpPr>
                  <a:cxnSpLocks/>
                  <a:endCxn id="104" idx="1"/>
                </p:cNvCxnSpPr>
                <p:nvPr/>
              </p:nvCxnSpPr>
              <p:spPr>
                <a:xfrm>
                  <a:off x="6010264" y="4725404"/>
                  <a:ext cx="801245" cy="0"/>
                </a:xfrm>
                <a:prstGeom prst="straightConnector1">
                  <a:avLst/>
                </a:prstGeom>
                <a:ln w="28575">
                  <a:solidFill>
                    <a:srgbClr val="202192"/>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DA5E6F85-B88B-48FC-8984-0114EEF4972E}"/>
                    </a:ext>
                  </a:extLst>
                </p:cNvPr>
                <p:cNvGrpSpPr/>
                <p:nvPr/>
              </p:nvGrpSpPr>
              <p:grpSpPr>
                <a:xfrm>
                  <a:off x="6315880" y="1018040"/>
                  <a:ext cx="248285" cy="269304"/>
                  <a:chOff x="6207667" y="1018040"/>
                  <a:chExt cx="248285" cy="269304"/>
                </a:xfrm>
              </p:grpSpPr>
              <p:sp>
                <p:nvSpPr>
                  <p:cNvPr id="51" name="Rectangle 50">
                    <a:extLst>
                      <a:ext uri="{FF2B5EF4-FFF2-40B4-BE49-F238E27FC236}">
                        <a16:creationId xmlns:a16="http://schemas.microsoft.com/office/drawing/2014/main" id="{1AF4131F-14D3-439A-9DF1-A2923884A63E}"/>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2" name="Freeform: Shape 51">
                    <a:extLst>
                      <a:ext uri="{FF2B5EF4-FFF2-40B4-BE49-F238E27FC236}">
                        <a16:creationId xmlns:a16="http://schemas.microsoft.com/office/drawing/2014/main" id="{CA3597F2-F4EB-4C0D-A211-D808D28232B4}"/>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3" name="Oval 52">
                    <a:extLst>
                      <a:ext uri="{FF2B5EF4-FFF2-40B4-BE49-F238E27FC236}">
                        <a16:creationId xmlns:a16="http://schemas.microsoft.com/office/drawing/2014/main" id="{D5797930-75BF-461D-A481-105B3CC6C50E}"/>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5" name="Group 34">
                  <a:extLst>
                    <a:ext uri="{FF2B5EF4-FFF2-40B4-BE49-F238E27FC236}">
                      <a16:creationId xmlns:a16="http://schemas.microsoft.com/office/drawing/2014/main" id="{07B0A08D-AFB6-4E13-9735-67C8CCA21303}"/>
                    </a:ext>
                  </a:extLst>
                </p:cNvPr>
                <p:cNvGrpSpPr/>
                <p:nvPr/>
              </p:nvGrpSpPr>
              <p:grpSpPr>
                <a:xfrm>
                  <a:off x="6313706" y="2189351"/>
                  <a:ext cx="248285" cy="269304"/>
                  <a:chOff x="6207667" y="1018040"/>
                  <a:chExt cx="248285" cy="269304"/>
                </a:xfrm>
              </p:grpSpPr>
              <p:sp>
                <p:nvSpPr>
                  <p:cNvPr id="48" name="Rectangle 47">
                    <a:extLst>
                      <a:ext uri="{FF2B5EF4-FFF2-40B4-BE49-F238E27FC236}">
                        <a16:creationId xmlns:a16="http://schemas.microsoft.com/office/drawing/2014/main" id="{23F22058-7F04-438C-9766-927890550D84}"/>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9" name="Freeform: Shape 48">
                    <a:extLst>
                      <a:ext uri="{FF2B5EF4-FFF2-40B4-BE49-F238E27FC236}">
                        <a16:creationId xmlns:a16="http://schemas.microsoft.com/office/drawing/2014/main" id="{BFA96571-4F74-471B-B39A-FBB91516BAB5}"/>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50" name="Oval 49">
                    <a:extLst>
                      <a:ext uri="{FF2B5EF4-FFF2-40B4-BE49-F238E27FC236}">
                        <a16:creationId xmlns:a16="http://schemas.microsoft.com/office/drawing/2014/main" id="{18D12C9A-043C-4989-A7B9-5AE45339BA79}"/>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6" name="Group 35">
                  <a:extLst>
                    <a:ext uri="{FF2B5EF4-FFF2-40B4-BE49-F238E27FC236}">
                      <a16:creationId xmlns:a16="http://schemas.microsoft.com/office/drawing/2014/main" id="{CDCA9957-72FD-409E-AB83-CE630D15E5A5}"/>
                    </a:ext>
                  </a:extLst>
                </p:cNvPr>
                <p:cNvGrpSpPr/>
                <p:nvPr/>
              </p:nvGrpSpPr>
              <p:grpSpPr>
                <a:xfrm>
                  <a:off x="6311583" y="3387788"/>
                  <a:ext cx="248285" cy="269304"/>
                  <a:chOff x="6207667" y="1018040"/>
                  <a:chExt cx="248285" cy="269304"/>
                </a:xfrm>
              </p:grpSpPr>
              <p:sp>
                <p:nvSpPr>
                  <p:cNvPr id="45" name="Rectangle 44">
                    <a:extLst>
                      <a:ext uri="{FF2B5EF4-FFF2-40B4-BE49-F238E27FC236}">
                        <a16:creationId xmlns:a16="http://schemas.microsoft.com/office/drawing/2014/main" id="{EFDE5E19-97F1-4C7A-BB88-94E0CF6504F9}"/>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6" name="Freeform: Shape 45">
                    <a:extLst>
                      <a:ext uri="{FF2B5EF4-FFF2-40B4-BE49-F238E27FC236}">
                        <a16:creationId xmlns:a16="http://schemas.microsoft.com/office/drawing/2014/main" id="{0B7355B4-30C1-4ED7-83EB-F6B0FEC84406}"/>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7" name="Oval 46">
                    <a:extLst>
                      <a:ext uri="{FF2B5EF4-FFF2-40B4-BE49-F238E27FC236}">
                        <a16:creationId xmlns:a16="http://schemas.microsoft.com/office/drawing/2014/main" id="{D1994547-69A1-47C1-8F51-38BF67563F85}"/>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7" name="Group 36">
                  <a:extLst>
                    <a:ext uri="{FF2B5EF4-FFF2-40B4-BE49-F238E27FC236}">
                      <a16:creationId xmlns:a16="http://schemas.microsoft.com/office/drawing/2014/main" id="{34482DAB-CF60-4F4E-96B6-A96FD90D06C3}"/>
                    </a:ext>
                  </a:extLst>
                </p:cNvPr>
                <p:cNvGrpSpPr/>
                <p:nvPr/>
              </p:nvGrpSpPr>
              <p:grpSpPr>
                <a:xfrm>
                  <a:off x="6310200" y="4589118"/>
                  <a:ext cx="248285" cy="269304"/>
                  <a:chOff x="6207667" y="1018040"/>
                  <a:chExt cx="248285" cy="269304"/>
                </a:xfrm>
              </p:grpSpPr>
              <p:sp>
                <p:nvSpPr>
                  <p:cNvPr id="42" name="Rectangle 41">
                    <a:extLst>
                      <a:ext uri="{FF2B5EF4-FFF2-40B4-BE49-F238E27FC236}">
                        <a16:creationId xmlns:a16="http://schemas.microsoft.com/office/drawing/2014/main" id="{0B0C71E6-A9E7-470B-8873-E8FD62FB7D2E}"/>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3" name="Freeform: Shape 42">
                    <a:extLst>
                      <a:ext uri="{FF2B5EF4-FFF2-40B4-BE49-F238E27FC236}">
                        <a16:creationId xmlns:a16="http://schemas.microsoft.com/office/drawing/2014/main" id="{C9F8D7AE-811D-4AF3-80D5-32FD84AC1B19}"/>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4" name="Oval 43">
                    <a:extLst>
                      <a:ext uri="{FF2B5EF4-FFF2-40B4-BE49-F238E27FC236}">
                        <a16:creationId xmlns:a16="http://schemas.microsoft.com/office/drawing/2014/main" id="{4CB61DDE-039F-43FA-99C8-1515ED49F583}"/>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56286F54-A1E9-40F6-95FD-B463AED84357}"/>
                    </a:ext>
                  </a:extLst>
                </p:cNvPr>
                <p:cNvGrpSpPr/>
                <p:nvPr/>
              </p:nvGrpSpPr>
              <p:grpSpPr>
                <a:xfrm>
                  <a:off x="6320708" y="5852660"/>
                  <a:ext cx="248285" cy="269304"/>
                  <a:chOff x="6207667" y="1018040"/>
                  <a:chExt cx="248285" cy="269304"/>
                </a:xfrm>
              </p:grpSpPr>
              <p:sp>
                <p:nvSpPr>
                  <p:cNvPr id="39" name="Rectangle 38">
                    <a:extLst>
                      <a:ext uri="{FF2B5EF4-FFF2-40B4-BE49-F238E27FC236}">
                        <a16:creationId xmlns:a16="http://schemas.microsoft.com/office/drawing/2014/main" id="{96720250-2B28-41E7-9B89-E7912EFFBD55}"/>
                      </a:ext>
                    </a:extLst>
                  </p:cNvPr>
                  <p:cNvSpPr/>
                  <p:nvPr/>
                </p:nvSpPr>
                <p:spPr bwMode="auto">
                  <a:xfrm>
                    <a:off x="6211465" y="1114758"/>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0" name="Freeform: Shape 39">
                    <a:extLst>
                      <a:ext uri="{FF2B5EF4-FFF2-40B4-BE49-F238E27FC236}">
                        <a16:creationId xmlns:a16="http://schemas.microsoft.com/office/drawing/2014/main" id="{27A8F49A-0A2B-4C13-9AEA-3617FAD2566E}"/>
                      </a:ext>
                    </a:extLst>
                  </p:cNvPr>
                  <p:cNvSpPr/>
                  <p:nvPr/>
                </p:nvSpPr>
                <p:spPr bwMode="auto">
                  <a:xfrm>
                    <a:off x="6207667" y="1018040"/>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sp>
                <p:nvSpPr>
                  <p:cNvPr id="41" name="Oval 40">
                    <a:extLst>
                      <a:ext uri="{FF2B5EF4-FFF2-40B4-BE49-F238E27FC236}">
                        <a16:creationId xmlns:a16="http://schemas.microsoft.com/office/drawing/2014/main" id="{AB061044-70D8-4134-B754-DDC9F868F860}"/>
                      </a:ext>
                    </a:extLst>
                  </p:cNvPr>
                  <p:cNvSpPr/>
                  <p:nvPr/>
                </p:nvSpPr>
                <p:spPr bwMode="auto">
                  <a:xfrm>
                    <a:off x="6290186" y="1100560"/>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1600" err="1">
                      <a:solidFill>
                        <a:srgbClr val="FFFFFF"/>
                      </a:solidFill>
                      <a:ea typeface="Segoe UI" pitchFamily="34" charset="0"/>
                      <a:cs typeface="Segoe UI" pitchFamily="34" charset="0"/>
                    </a:endParaRPr>
                  </a:p>
                </p:txBody>
              </p:sp>
            </p:grpSp>
          </p:grpSp>
          <p:grpSp>
            <p:nvGrpSpPr>
              <p:cNvPr id="54" name="Group 53">
                <a:extLst>
                  <a:ext uri="{FF2B5EF4-FFF2-40B4-BE49-F238E27FC236}">
                    <a16:creationId xmlns:a16="http://schemas.microsoft.com/office/drawing/2014/main" id="{A430CADC-5EC4-4571-826A-7CDD17CB3359}"/>
                  </a:ext>
                </a:extLst>
              </p:cNvPr>
              <p:cNvGrpSpPr/>
              <p:nvPr/>
            </p:nvGrpSpPr>
            <p:grpSpPr>
              <a:xfrm>
                <a:off x="6836292" y="5498679"/>
                <a:ext cx="5012267" cy="859376"/>
                <a:chOff x="6836292" y="5498679"/>
                <a:chExt cx="5012267" cy="859376"/>
              </a:xfrm>
            </p:grpSpPr>
            <p:sp>
              <p:nvSpPr>
                <p:cNvPr id="55" name="Rounded Rectangle 5">
                  <a:extLst>
                    <a:ext uri="{FF2B5EF4-FFF2-40B4-BE49-F238E27FC236}">
                      <a16:creationId xmlns:a16="http://schemas.microsoft.com/office/drawing/2014/main" id="{CC51DF24-D74D-44DF-BC03-01A568EBCF53}"/>
                    </a:ext>
                  </a:extLst>
                </p:cNvPr>
                <p:cNvSpPr/>
                <p:nvPr/>
              </p:nvSpPr>
              <p:spPr bwMode="auto">
                <a:xfrm>
                  <a:off x="6836292" y="5498679"/>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Observability</a:t>
                  </a:r>
                </a:p>
              </p:txBody>
            </p:sp>
            <p:grpSp>
              <p:nvGrpSpPr>
                <p:cNvPr id="56" name="Group 55">
                  <a:extLst>
                    <a:ext uri="{FF2B5EF4-FFF2-40B4-BE49-F238E27FC236}">
                      <a16:creationId xmlns:a16="http://schemas.microsoft.com/office/drawing/2014/main" id="{8C8DBEBA-3916-46BF-80F0-E90404ED5B9D}"/>
                    </a:ext>
                  </a:extLst>
                </p:cNvPr>
                <p:cNvGrpSpPr/>
                <p:nvPr/>
              </p:nvGrpSpPr>
              <p:grpSpPr>
                <a:xfrm>
                  <a:off x="8921424" y="5678454"/>
                  <a:ext cx="585954" cy="518467"/>
                  <a:chOff x="8854749" y="5656229"/>
                  <a:chExt cx="585954" cy="518467"/>
                </a:xfrm>
              </p:grpSpPr>
              <p:pic>
                <p:nvPicPr>
                  <p:cNvPr id="66" name="Graphic 65">
                    <a:extLst>
                      <a:ext uri="{FF2B5EF4-FFF2-40B4-BE49-F238E27FC236}">
                        <a16:creationId xmlns:a16="http://schemas.microsoft.com/office/drawing/2014/main" id="{95E2454C-470D-4DAD-9EA5-6788ACBFDE4E}"/>
                      </a:ext>
                    </a:extLst>
                  </p:cNvPr>
                  <p:cNvPicPr>
                    <a:picLocks noChangeAspect="1"/>
                  </p:cNvPicPr>
                  <p:nvPr/>
                </p:nvPicPr>
                <p:blipFill>
                  <a:blip r:embed="rId2" cstate="print">
                    <a:extLst>
                      <a:ext uri="{28A0092B-C50C-407E-A947-70E740481C1C}">
                        <a14:useLocalDpi xmlns:a14="http://schemas.microsoft.com/office/drawing/2010/main"/>
                      </a:ext>
                      <a:ext uri="{96DAC541-7B7A-43D3-8B79-37D633B846F1}">
                        <asvg:svgBlip xmlns:asvg="http://schemas.microsoft.com/office/drawing/2016/SVG/main" r:embed="rId3"/>
                      </a:ext>
                    </a:extLst>
                  </a:blip>
                  <a:stretch>
                    <a:fillRect/>
                  </a:stretch>
                </p:blipFill>
                <p:spPr>
                  <a:xfrm>
                    <a:off x="8955722" y="5656229"/>
                    <a:ext cx="384006" cy="380666"/>
                  </a:xfrm>
                  <a:prstGeom prst="rect">
                    <a:avLst/>
                  </a:prstGeom>
                </p:spPr>
              </p:pic>
              <p:sp>
                <p:nvSpPr>
                  <p:cNvPr id="67" name="TextBox 66">
                    <a:extLst>
                      <a:ext uri="{FF2B5EF4-FFF2-40B4-BE49-F238E27FC236}">
                        <a16:creationId xmlns:a16="http://schemas.microsoft.com/office/drawing/2014/main" id="{1A396DA8-75FE-4AED-9689-423341968E2C}"/>
                      </a:ext>
                    </a:extLst>
                  </p:cNvPr>
                  <p:cNvSpPr txBox="1"/>
                  <p:nvPr/>
                </p:nvSpPr>
                <p:spPr>
                  <a:xfrm>
                    <a:off x="8854749" y="6055347"/>
                    <a:ext cx="585954"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Prometheus</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7" name="Group 56">
                  <a:extLst>
                    <a:ext uri="{FF2B5EF4-FFF2-40B4-BE49-F238E27FC236}">
                      <a16:creationId xmlns:a16="http://schemas.microsoft.com/office/drawing/2014/main" id="{A3ED0E4F-1C9E-45C1-863D-D448A64455FF}"/>
                    </a:ext>
                  </a:extLst>
                </p:cNvPr>
                <p:cNvGrpSpPr/>
                <p:nvPr/>
              </p:nvGrpSpPr>
              <p:grpSpPr>
                <a:xfrm>
                  <a:off x="9722018" y="5675078"/>
                  <a:ext cx="567925" cy="522058"/>
                  <a:chOff x="9764190" y="5652853"/>
                  <a:chExt cx="567925" cy="522058"/>
                </a:xfrm>
              </p:grpSpPr>
              <p:pic>
                <p:nvPicPr>
                  <p:cNvPr id="64" name="Graphic 63">
                    <a:extLst>
                      <a:ext uri="{FF2B5EF4-FFF2-40B4-BE49-F238E27FC236}">
                        <a16:creationId xmlns:a16="http://schemas.microsoft.com/office/drawing/2014/main" id="{A946E8CA-53BD-44D7-AD70-3574EF90BBEA}"/>
                      </a:ext>
                    </a:extLst>
                  </p:cNvPr>
                  <p:cNvPicPr>
                    <a:picLocks noChangeAspect="1"/>
                  </p:cNvPicPr>
                  <p:nvPr/>
                </p:nvPicPr>
                <p:blipFill>
                  <a:blip r:embed="rId4">
                    <a:extLst>
                      <a:ext uri="{96DAC541-7B7A-43D3-8B79-37D633B846F1}">
                        <asvg:svgBlip xmlns:asvg="http://schemas.microsoft.com/office/drawing/2016/SVG/main" r:embed="rId5"/>
                      </a:ext>
                    </a:extLst>
                  </a:blip>
                  <a:srcRect/>
                  <a:stretch/>
                </p:blipFill>
                <p:spPr>
                  <a:xfrm>
                    <a:off x="9856148" y="5652853"/>
                    <a:ext cx="384006" cy="384006"/>
                  </a:xfrm>
                  <a:prstGeom prst="rect">
                    <a:avLst/>
                  </a:prstGeom>
                </p:spPr>
              </p:pic>
              <p:sp>
                <p:nvSpPr>
                  <p:cNvPr id="65" name="TextBox 64">
                    <a:extLst>
                      <a:ext uri="{FF2B5EF4-FFF2-40B4-BE49-F238E27FC236}">
                        <a16:creationId xmlns:a16="http://schemas.microsoft.com/office/drawing/2014/main" id="{FB97D413-9F29-4C36-870C-D130C23C2207}"/>
                      </a:ext>
                    </a:extLst>
                  </p:cNvPr>
                  <p:cNvSpPr txBox="1"/>
                  <p:nvPr/>
                </p:nvSpPr>
                <p:spPr>
                  <a:xfrm>
                    <a:off x="9764190" y="6055562"/>
                    <a:ext cx="567925"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AppInsights</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8" name="Group 57">
                  <a:extLst>
                    <a:ext uri="{FF2B5EF4-FFF2-40B4-BE49-F238E27FC236}">
                      <a16:creationId xmlns:a16="http://schemas.microsoft.com/office/drawing/2014/main" id="{F3F74F1C-2F0D-45A1-A2CC-5418C624CEE6}"/>
                    </a:ext>
                  </a:extLst>
                </p:cNvPr>
                <p:cNvGrpSpPr/>
                <p:nvPr/>
              </p:nvGrpSpPr>
              <p:grpSpPr>
                <a:xfrm>
                  <a:off x="11293692" y="5719432"/>
                  <a:ext cx="339654" cy="469091"/>
                  <a:chOff x="11227017" y="5697207"/>
                  <a:chExt cx="339654" cy="469091"/>
                </a:xfrm>
              </p:grpSpPr>
              <p:pic>
                <p:nvPicPr>
                  <p:cNvPr id="62" name="Picture 6" descr="See the source image">
                    <a:extLst>
                      <a:ext uri="{FF2B5EF4-FFF2-40B4-BE49-F238E27FC236}">
                        <a16:creationId xmlns:a16="http://schemas.microsoft.com/office/drawing/2014/main" id="{5F76A2EB-990C-4DDD-844A-673E92DDA1E4}"/>
                      </a:ext>
                    </a:extLst>
                  </p:cNvPr>
                  <p:cNvPicPr>
                    <a:picLocks noChangeAspect="1" noChangeArrowheads="1"/>
                  </p:cNvPicPr>
                  <p:nvPr/>
                </p:nvPicPr>
                <p:blipFill>
                  <a:blip r:embed="rId6" cstate="print">
                    <a:extLst>
                      <a:ext uri="{28A0092B-C50C-407E-A947-70E740481C1C}">
                        <a14:useLocalDpi xmlns:a14="http://schemas.microsoft.com/office/drawing/2010/main"/>
                      </a:ext>
                    </a:extLst>
                  </a:blip>
                  <a:srcRect/>
                  <a:stretch>
                    <a:fillRect/>
                  </a:stretch>
                </p:blipFill>
                <p:spPr bwMode="auto">
                  <a:xfrm>
                    <a:off x="11227017" y="5697207"/>
                    <a:ext cx="339654" cy="339652"/>
                  </a:xfrm>
                  <a:prstGeom prst="rect">
                    <a:avLst/>
                  </a:prstGeom>
                  <a:noFill/>
                  <a:extLst>
                    <a:ext uri="{909E8E84-426E-40DD-AFC4-6F175D3DCCD1}">
                      <a14:hiddenFill xmlns:a14="http://schemas.microsoft.com/office/drawing/2010/main">
                        <a:solidFill>
                          <a:srgbClr val="FFFFFF"/>
                        </a:solidFill>
                      </a14:hiddenFill>
                    </a:ext>
                  </a:extLst>
                </p:spPr>
              </p:pic>
              <p:sp>
                <p:nvSpPr>
                  <p:cNvPr id="63" name="TextBox 62">
                    <a:extLst>
                      <a:ext uri="{FF2B5EF4-FFF2-40B4-BE49-F238E27FC236}">
                        <a16:creationId xmlns:a16="http://schemas.microsoft.com/office/drawing/2014/main" id="{1A630EB6-5C14-4C3A-A94B-1D3D999EA45D}"/>
                      </a:ext>
                    </a:extLst>
                  </p:cNvPr>
                  <p:cNvSpPr txBox="1"/>
                  <p:nvPr/>
                </p:nvSpPr>
                <p:spPr>
                  <a:xfrm>
                    <a:off x="11230074" y="6046949"/>
                    <a:ext cx="333542"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Jaeger</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nvGrpSpPr>
                <p:cNvPr id="59" name="Group 58">
                  <a:extLst>
                    <a:ext uri="{FF2B5EF4-FFF2-40B4-BE49-F238E27FC236}">
                      <a16:creationId xmlns:a16="http://schemas.microsoft.com/office/drawing/2014/main" id="{3C731F7F-9A96-47EA-AFE9-FF0645C2967A}"/>
                    </a:ext>
                  </a:extLst>
                </p:cNvPr>
                <p:cNvGrpSpPr/>
                <p:nvPr/>
              </p:nvGrpSpPr>
              <p:grpSpPr>
                <a:xfrm>
                  <a:off x="10517833" y="5752900"/>
                  <a:ext cx="543730" cy="433598"/>
                  <a:chOff x="10458391" y="5730675"/>
                  <a:chExt cx="543730" cy="433598"/>
                </a:xfrm>
              </p:grpSpPr>
              <p:pic>
                <p:nvPicPr>
                  <p:cNvPr id="60" name="Picture 16" descr="Image result for Zipkin logo">
                    <a:extLst>
                      <a:ext uri="{FF2B5EF4-FFF2-40B4-BE49-F238E27FC236}">
                        <a16:creationId xmlns:a16="http://schemas.microsoft.com/office/drawing/2014/main" id="{FC762490-D589-43DF-B54B-86DCB246BB3C}"/>
                      </a:ext>
                    </a:extLst>
                  </p:cNvPr>
                  <p:cNvPicPr>
                    <a:picLocks noChangeAspect="1" noChangeArrowheads="1"/>
                  </p:cNvPicPr>
                  <p:nvPr/>
                </p:nvPicPr>
                <p:blipFill rotWithShape="1">
                  <a:blip r:embed="rId7" cstate="print">
                    <a:extLst>
                      <a:ext uri="{28A0092B-C50C-407E-A947-70E740481C1C}">
                        <a14:useLocalDpi xmlns:a14="http://schemas.microsoft.com/office/drawing/2010/main"/>
                      </a:ext>
                    </a:extLst>
                  </a:blip>
                  <a:srcRect/>
                  <a:stretch/>
                </p:blipFill>
                <p:spPr bwMode="auto">
                  <a:xfrm>
                    <a:off x="10458391" y="5730675"/>
                    <a:ext cx="543730" cy="243969"/>
                  </a:xfrm>
                  <a:prstGeom prst="rect">
                    <a:avLst/>
                  </a:prstGeom>
                  <a:noFill/>
                  <a:extLst>
                    <a:ext uri="{909E8E84-426E-40DD-AFC4-6F175D3DCCD1}">
                      <a14:hiddenFill xmlns:a14="http://schemas.microsoft.com/office/drawing/2010/main">
                        <a:solidFill>
                          <a:srgbClr val="FFFFFF"/>
                        </a:solidFill>
                      </a14:hiddenFill>
                    </a:ext>
                  </a:extLst>
                </p:spPr>
              </p:pic>
              <p:sp>
                <p:nvSpPr>
                  <p:cNvPr id="61" name="TextBox 60">
                    <a:extLst>
                      <a:ext uri="{FF2B5EF4-FFF2-40B4-BE49-F238E27FC236}">
                        <a16:creationId xmlns:a16="http://schemas.microsoft.com/office/drawing/2014/main" id="{0183DCEC-F795-42DC-B778-B6AF0B92A1AD}"/>
                      </a:ext>
                    </a:extLst>
                  </p:cNvPr>
                  <p:cNvSpPr txBox="1"/>
                  <p:nvPr/>
                </p:nvSpPr>
                <p:spPr>
                  <a:xfrm>
                    <a:off x="10584893" y="6044924"/>
                    <a:ext cx="290725" cy="119349"/>
                  </a:xfrm>
                  <a:prstGeom prst="rect">
                    <a:avLst/>
                  </a:prstGeom>
                  <a:noFill/>
                </p:spPr>
                <p:txBody>
                  <a:bodyPr wrap="none" lIns="0" tIns="0" rIns="0" bIns="0" rtlCol="0">
                    <a:spAutoFit/>
                  </a:bodyPr>
                  <a:lstStyle/>
                  <a:p>
                    <a:pPr lvl="0" algn="ctr" defTabSz="914367"/>
                    <a:r>
                      <a:rPr lang="en-US" sz="600">
                        <a:solidFill>
                          <a:srgbClr val="000000"/>
                        </a:solidFill>
                        <a:latin typeface="+mj-lt"/>
                        <a:ea typeface="Segoe UI" pitchFamily="34" charset="0"/>
                        <a:cs typeface="Segoe UI" pitchFamily="34" charset="0"/>
                      </a:rPr>
                      <a:t>Zipkin</a:t>
                    </a:r>
                    <a:endParaRPr kumimoji="0" lang="en-US" sz="500" b="0" i="0" u="none" strike="noStrike" kern="1200" cap="none" spc="0" normalizeH="0" baseline="0" noProof="0">
                      <a:ln>
                        <a:noFill/>
                      </a:ln>
                      <a:gradFill>
                        <a:gsLst>
                          <a:gs pos="2917">
                            <a:srgbClr val="000000"/>
                          </a:gs>
                          <a:gs pos="30000">
                            <a:srgbClr val="000000"/>
                          </a:gs>
                        </a:gsLst>
                        <a:lin ang="5400000" scaled="0"/>
                      </a:gradFill>
                      <a:effectLst/>
                      <a:uLnTx/>
                      <a:uFillTx/>
                      <a:latin typeface="+mj-lt"/>
                    </a:endParaRPr>
                  </a:p>
                </p:txBody>
              </p:sp>
            </p:grpSp>
          </p:grpSp>
          <p:grpSp>
            <p:nvGrpSpPr>
              <p:cNvPr id="68" name="Group 67">
                <a:extLst>
                  <a:ext uri="{FF2B5EF4-FFF2-40B4-BE49-F238E27FC236}">
                    <a16:creationId xmlns:a16="http://schemas.microsoft.com/office/drawing/2014/main" id="{91EC0C30-8295-45BB-BE2C-D5D7ED9D4CCD}"/>
                  </a:ext>
                </a:extLst>
              </p:cNvPr>
              <p:cNvGrpSpPr/>
              <p:nvPr/>
            </p:nvGrpSpPr>
            <p:grpSpPr>
              <a:xfrm>
                <a:off x="6811508" y="3092752"/>
                <a:ext cx="5012267" cy="859376"/>
                <a:chOff x="6811508" y="3092752"/>
                <a:chExt cx="5012267" cy="859376"/>
              </a:xfrm>
            </p:grpSpPr>
            <p:sp>
              <p:nvSpPr>
                <p:cNvPr id="69" name="Rounded Rectangle 5">
                  <a:extLst>
                    <a:ext uri="{FF2B5EF4-FFF2-40B4-BE49-F238E27FC236}">
                      <a16:creationId xmlns:a16="http://schemas.microsoft.com/office/drawing/2014/main" id="{E8D9E06E-7919-44C2-8345-3A072CB27E79}"/>
                    </a:ext>
                  </a:extLst>
                </p:cNvPr>
                <p:cNvSpPr/>
                <p:nvPr/>
              </p:nvSpPr>
              <p:spPr bwMode="auto">
                <a:xfrm>
                  <a:off x="6811508" y="3092752"/>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Bindings</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&amp; Triggers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70" name="Group 69">
                  <a:extLst>
                    <a:ext uri="{FF2B5EF4-FFF2-40B4-BE49-F238E27FC236}">
                      <a16:creationId xmlns:a16="http://schemas.microsoft.com/office/drawing/2014/main" id="{4E33F599-018E-401C-87D9-706CE37913F3}"/>
                    </a:ext>
                  </a:extLst>
                </p:cNvPr>
                <p:cNvGrpSpPr/>
                <p:nvPr/>
              </p:nvGrpSpPr>
              <p:grpSpPr>
                <a:xfrm>
                  <a:off x="8620045" y="3226954"/>
                  <a:ext cx="2913291" cy="609799"/>
                  <a:chOff x="8620045" y="3226954"/>
                  <a:chExt cx="2913291" cy="609799"/>
                </a:xfrm>
              </p:grpSpPr>
              <p:grpSp>
                <p:nvGrpSpPr>
                  <p:cNvPr id="71" name="Group 70">
                    <a:extLst>
                      <a:ext uri="{FF2B5EF4-FFF2-40B4-BE49-F238E27FC236}">
                        <a16:creationId xmlns:a16="http://schemas.microsoft.com/office/drawing/2014/main" id="{B181F8A1-96EC-4D23-B314-F5410896C4DD}"/>
                      </a:ext>
                    </a:extLst>
                  </p:cNvPr>
                  <p:cNvGrpSpPr/>
                  <p:nvPr/>
                </p:nvGrpSpPr>
                <p:grpSpPr>
                  <a:xfrm>
                    <a:off x="9942375" y="3226954"/>
                    <a:ext cx="380871" cy="609540"/>
                    <a:chOff x="11177833" y="3284711"/>
                    <a:chExt cx="380871" cy="609540"/>
                  </a:xfrm>
                </p:grpSpPr>
                <p:sp>
                  <p:nvSpPr>
                    <p:cNvPr id="84" name="TextBox 83">
                      <a:extLst>
                        <a:ext uri="{FF2B5EF4-FFF2-40B4-BE49-F238E27FC236}">
                          <a16:creationId xmlns:a16="http://schemas.microsoft.com/office/drawing/2014/main" id="{95406035-C41D-4AEA-8AB0-A57652B25ED6}"/>
                        </a:ext>
                      </a:extLst>
                    </p:cNvPr>
                    <p:cNvSpPr txBox="1"/>
                    <p:nvPr/>
                  </p:nvSpPr>
                  <p:spPr>
                    <a:xfrm>
                      <a:off x="11177833" y="3655552"/>
                      <a:ext cx="380871"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85" name="Picture 84">
                      <a:extLst>
                        <a:ext uri="{FF2B5EF4-FFF2-40B4-BE49-F238E27FC236}">
                          <a16:creationId xmlns:a16="http://schemas.microsoft.com/office/drawing/2014/main" id="{F7976EA0-20E5-410C-AAD6-3C2728EAF895}"/>
                        </a:ext>
                      </a:extLst>
                    </p:cNvPr>
                    <p:cNvPicPr>
                      <a:picLocks noChangeAspect="1"/>
                    </p:cNvPicPr>
                    <p:nvPr/>
                  </p:nvPicPr>
                  <p:blipFill>
                    <a:blip r:embed="rId8" cstate="print">
                      <a:extLst>
                        <a:ext uri="{28A0092B-C50C-407E-A947-70E740481C1C}">
                          <a14:useLocalDpi xmlns:a14="http://schemas.microsoft.com/office/drawing/2010/main"/>
                        </a:ext>
                      </a:extLst>
                    </a:blip>
                    <a:srcRect/>
                    <a:stretch/>
                  </p:blipFill>
                  <p:spPr>
                    <a:xfrm>
                      <a:off x="11192077" y="3284711"/>
                      <a:ext cx="352382" cy="352382"/>
                    </a:xfrm>
                    <a:prstGeom prst="rect">
                      <a:avLst/>
                    </a:prstGeom>
                  </p:spPr>
                </p:pic>
              </p:grpSp>
              <p:grpSp>
                <p:nvGrpSpPr>
                  <p:cNvPr id="72" name="Group 71">
                    <a:extLst>
                      <a:ext uri="{FF2B5EF4-FFF2-40B4-BE49-F238E27FC236}">
                        <a16:creationId xmlns:a16="http://schemas.microsoft.com/office/drawing/2014/main" id="{858B5419-0983-417F-93BE-2BCBE6B853EC}"/>
                      </a:ext>
                    </a:extLst>
                  </p:cNvPr>
                  <p:cNvGrpSpPr/>
                  <p:nvPr/>
                </p:nvGrpSpPr>
                <p:grpSpPr>
                  <a:xfrm>
                    <a:off x="8620045" y="3239575"/>
                    <a:ext cx="332230" cy="597178"/>
                    <a:chOff x="10569145" y="3297073"/>
                    <a:chExt cx="332230" cy="597178"/>
                  </a:xfrm>
                </p:grpSpPr>
                <p:pic>
                  <p:nvPicPr>
                    <p:cNvPr id="82" name="Picture 140">
                      <a:extLst>
                        <a:ext uri="{FF2B5EF4-FFF2-40B4-BE49-F238E27FC236}">
                          <a16:creationId xmlns:a16="http://schemas.microsoft.com/office/drawing/2014/main" id="{9C85657F-82F3-48F1-9E6C-A740C3FA76C7}"/>
                        </a:ext>
                      </a:extLst>
                    </p:cNvPr>
                    <p:cNvPicPr>
                      <a:picLocks noChangeAspect="1"/>
                    </p:cNvPicPr>
                    <p:nvPr/>
                  </p:nvPicPr>
                  <p:blipFill>
                    <a:blip r:embed="rId9">
                      <a:extLst>
                        <a:ext uri="{28A0092B-C50C-407E-A947-70E740481C1C}">
                          <a14:useLocalDpi xmlns:a14="http://schemas.microsoft.com/office/drawing/2010/main"/>
                        </a:ext>
                        <a:ext uri="{96DAC541-7B7A-43D3-8B79-37D633B846F1}">
                          <asvg:svgBlip xmlns:asvg="http://schemas.microsoft.com/office/drawing/2016/SVG/main" r:embed="rId10"/>
                        </a:ext>
                      </a:extLst>
                    </a:blip>
                    <a:srcRect/>
                    <a:stretch/>
                  </p:blipFill>
                  <p:spPr>
                    <a:xfrm>
                      <a:off x="10569145" y="3297073"/>
                      <a:ext cx="332230" cy="332230"/>
                    </a:xfrm>
                    <a:prstGeom prst="rect">
                      <a:avLst/>
                    </a:prstGeom>
                  </p:spPr>
                </p:pic>
                <p:sp>
                  <p:nvSpPr>
                    <p:cNvPr id="83" name="TextBox 82">
                      <a:extLst>
                        <a:ext uri="{FF2B5EF4-FFF2-40B4-BE49-F238E27FC236}">
                          <a16:creationId xmlns:a16="http://schemas.microsoft.com/office/drawing/2014/main" id="{E6BBB6C7-9494-4C05-A322-01B26D4C49B6}"/>
                        </a:ext>
                      </a:extLst>
                    </p:cNvPr>
                    <p:cNvSpPr txBox="1"/>
                    <p:nvPr/>
                  </p:nvSpPr>
                  <p:spPr>
                    <a:xfrm>
                      <a:off x="10612433" y="3655552"/>
                      <a:ext cx="245650"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S3</a:t>
                      </a:r>
                    </a:p>
                  </p:txBody>
                </p:sp>
              </p:grpSp>
              <p:grpSp>
                <p:nvGrpSpPr>
                  <p:cNvPr id="73" name="Group 72">
                    <a:extLst>
                      <a:ext uri="{FF2B5EF4-FFF2-40B4-BE49-F238E27FC236}">
                        <a16:creationId xmlns:a16="http://schemas.microsoft.com/office/drawing/2014/main" id="{7DA6DAF8-E959-45F8-9FA0-31E181330AFA}"/>
                      </a:ext>
                    </a:extLst>
                  </p:cNvPr>
                  <p:cNvGrpSpPr/>
                  <p:nvPr/>
                </p:nvGrpSpPr>
                <p:grpSpPr>
                  <a:xfrm>
                    <a:off x="11256133" y="3251345"/>
                    <a:ext cx="277203" cy="556518"/>
                    <a:chOff x="10004066" y="3278059"/>
                    <a:chExt cx="277203" cy="556518"/>
                  </a:xfrm>
                </p:grpSpPr>
                <p:sp>
                  <p:nvSpPr>
                    <p:cNvPr id="80" name="TextBox 79">
                      <a:extLst>
                        <a:ext uri="{FF2B5EF4-FFF2-40B4-BE49-F238E27FC236}">
                          <a16:creationId xmlns:a16="http://schemas.microsoft.com/office/drawing/2014/main" id="{F6E65AA2-CA3C-4AF1-AE58-896C56757C22}"/>
                        </a:ext>
                      </a:extLst>
                    </p:cNvPr>
                    <p:cNvSpPr txBox="1"/>
                    <p:nvPr/>
                  </p:nvSpPr>
                  <p:spPr>
                    <a:xfrm>
                      <a:off x="10004066" y="3715227"/>
                      <a:ext cx="277203" cy="119350"/>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Kafka</a:t>
                      </a:r>
                    </a:p>
                  </p:txBody>
                </p:sp>
                <p:pic>
                  <p:nvPicPr>
                    <p:cNvPr id="81" name="Picture 80" descr="A close up of a logo&#10;&#10;Description automatically generated">
                      <a:extLst>
                        <a:ext uri="{FF2B5EF4-FFF2-40B4-BE49-F238E27FC236}">
                          <a16:creationId xmlns:a16="http://schemas.microsoft.com/office/drawing/2014/main" id="{B4781719-9786-4C54-B04D-88445F505723}"/>
                        </a:ext>
                      </a:extLst>
                    </p:cNvPr>
                    <p:cNvPicPr>
                      <a:picLocks noChangeAspect="1"/>
                    </p:cNvPicPr>
                    <p:nvPr/>
                  </p:nvPicPr>
                  <p:blipFill>
                    <a:blip r:embed="rId11"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10037286" y="3278059"/>
                      <a:ext cx="210761" cy="342135"/>
                    </a:xfrm>
                    <a:prstGeom prst="rect">
                      <a:avLst/>
                    </a:prstGeom>
                  </p:spPr>
                </p:pic>
              </p:grpSp>
              <p:grpSp>
                <p:nvGrpSpPr>
                  <p:cNvPr id="74" name="Group 73">
                    <a:extLst>
                      <a:ext uri="{FF2B5EF4-FFF2-40B4-BE49-F238E27FC236}">
                        <a16:creationId xmlns:a16="http://schemas.microsoft.com/office/drawing/2014/main" id="{2C78B2DA-40F4-4134-99CB-23FFDF624379}"/>
                      </a:ext>
                    </a:extLst>
                  </p:cNvPr>
                  <p:cNvGrpSpPr/>
                  <p:nvPr/>
                </p:nvGrpSpPr>
                <p:grpSpPr>
                  <a:xfrm>
                    <a:off x="9262031" y="3231132"/>
                    <a:ext cx="380871" cy="597855"/>
                    <a:chOff x="9394002" y="3296398"/>
                    <a:chExt cx="380871" cy="597855"/>
                  </a:xfrm>
                </p:grpSpPr>
                <p:sp>
                  <p:nvSpPr>
                    <p:cNvPr id="78" name="TextBox 77">
                      <a:extLst>
                        <a:ext uri="{FF2B5EF4-FFF2-40B4-BE49-F238E27FC236}">
                          <a16:creationId xmlns:a16="http://schemas.microsoft.com/office/drawing/2014/main" id="{56C9A949-FA6E-436B-B573-5ED814C65D43}"/>
                        </a:ext>
                      </a:extLst>
                    </p:cNvPr>
                    <p:cNvSpPr txBox="1"/>
                    <p:nvPr/>
                  </p:nvSpPr>
                  <p:spPr>
                    <a:xfrm>
                      <a:off x="9394002" y="3655554"/>
                      <a:ext cx="380871"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Storage</a:t>
                      </a:r>
                    </a:p>
                  </p:txBody>
                </p:sp>
                <p:pic>
                  <p:nvPicPr>
                    <p:cNvPr id="79" name="Graphic 78">
                      <a:extLst>
                        <a:ext uri="{FF2B5EF4-FFF2-40B4-BE49-F238E27FC236}">
                          <a16:creationId xmlns:a16="http://schemas.microsoft.com/office/drawing/2014/main" id="{99AA9033-84C5-4880-8C1C-F09C985E4FF2}"/>
                        </a:ext>
                      </a:extLst>
                    </p:cNvPr>
                    <p:cNvPicPr>
                      <a:picLocks noChangeAspect="1"/>
                    </p:cNvPicPr>
                    <p:nvPr/>
                  </p:nvPicPr>
                  <p:blipFill>
                    <a:blip r:embed="rId12">
                      <a:extLst>
                        <a:ext uri="{28A0092B-C50C-407E-A947-70E740481C1C}">
                          <a14:useLocalDpi xmlns:a14="http://schemas.microsoft.com/office/drawing/2010/main"/>
                        </a:ext>
                        <a:ext uri="{96DAC541-7B7A-43D3-8B79-37D633B846F1}">
                          <asvg:svgBlip xmlns:asvg="http://schemas.microsoft.com/office/drawing/2016/SVG/main" r:embed="rId13"/>
                        </a:ext>
                      </a:extLst>
                    </a:blip>
                    <a:srcRect/>
                    <a:stretch/>
                  </p:blipFill>
                  <p:spPr>
                    <a:xfrm>
                      <a:off x="9418110" y="3296398"/>
                      <a:ext cx="332652" cy="332652"/>
                    </a:xfrm>
                    <a:prstGeom prst="rect">
                      <a:avLst/>
                    </a:prstGeom>
                  </p:spPr>
                </p:pic>
              </p:grpSp>
              <p:grpSp>
                <p:nvGrpSpPr>
                  <p:cNvPr id="75" name="Group 74">
                    <a:extLst>
                      <a:ext uri="{FF2B5EF4-FFF2-40B4-BE49-F238E27FC236}">
                        <a16:creationId xmlns:a16="http://schemas.microsoft.com/office/drawing/2014/main" id="{F6136AD1-2430-4DEF-97BD-87E02E89B093}"/>
                      </a:ext>
                    </a:extLst>
                  </p:cNvPr>
                  <p:cNvGrpSpPr/>
                  <p:nvPr/>
                </p:nvGrpSpPr>
                <p:grpSpPr>
                  <a:xfrm>
                    <a:off x="10568255" y="3256851"/>
                    <a:ext cx="442189" cy="536991"/>
                    <a:chOff x="8698105" y="3297585"/>
                    <a:chExt cx="442189" cy="536991"/>
                  </a:xfrm>
                </p:grpSpPr>
                <p:pic>
                  <p:nvPicPr>
                    <p:cNvPr id="76" name="Picture 6">
                      <a:extLst>
                        <a:ext uri="{FF2B5EF4-FFF2-40B4-BE49-F238E27FC236}">
                          <a16:creationId xmlns:a16="http://schemas.microsoft.com/office/drawing/2014/main" id="{E07C5DA8-4C10-4575-B3D3-6131E7460D31}"/>
                        </a:ext>
                      </a:extLst>
                    </p:cNvPr>
                    <p:cNvPicPr>
                      <a:picLocks noChangeAspect="1" noChangeArrowheads="1"/>
                    </p:cNvPicPr>
                    <p:nvPr/>
                  </p:nvPicPr>
                  <p:blipFill>
                    <a:blip r:embed="rId14" cstate="print">
                      <a:extLst>
                        <a:ext uri="{28A0092B-C50C-407E-A947-70E740481C1C}">
                          <a14:useLocalDpi xmlns:a14="http://schemas.microsoft.com/office/drawing/2010/main"/>
                        </a:ext>
                      </a:extLst>
                    </a:blip>
                    <a:srcRect/>
                    <a:stretch/>
                  </p:blipFill>
                  <p:spPr bwMode="auto">
                    <a:xfrm>
                      <a:off x="8698105" y="3297585"/>
                      <a:ext cx="442189" cy="331465"/>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E14A294C-0BDD-49DE-AD0D-CAD985AE668E}"/>
                        </a:ext>
                      </a:extLst>
                    </p:cNvPr>
                    <p:cNvSpPr txBox="1"/>
                    <p:nvPr/>
                  </p:nvSpPr>
                  <p:spPr>
                    <a:xfrm>
                      <a:off x="8779473" y="3715227"/>
                      <a:ext cx="279454"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Twilio</a:t>
                      </a:r>
                    </a:p>
                  </p:txBody>
                </p:sp>
              </p:grpSp>
            </p:grpSp>
          </p:grpSp>
          <p:grpSp>
            <p:nvGrpSpPr>
              <p:cNvPr id="86" name="Group 85">
                <a:extLst>
                  <a:ext uri="{FF2B5EF4-FFF2-40B4-BE49-F238E27FC236}">
                    <a16:creationId xmlns:a16="http://schemas.microsoft.com/office/drawing/2014/main" id="{E3C87546-A93C-42A1-8A0C-F2BCA833E215}"/>
                  </a:ext>
                </a:extLst>
              </p:cNvPr>
              <p:cNvGrpSpPr/>
              <p:nvPr/>
            </p:nvGrpSpPr>
            <p:grpSpPr>
              <a:xfrm>
                <a:off x="6836292" y="686824"/>
                <a:ext cx="5012267" cy="859376"/>
                <a:chOff x="6836292" y="686824"/>
                <a:chExt cx="5012267" cy="859376"/>
              </a:xfrm>
            </p:grpSpPr>
            <p:sp>
              <p:nvSpPr>
                <p:cNvPr id="87" name="Rounded Rectangle 5">
                  <a:extLst>
                    <a:ext uri="{FF2B5EF4-FFF2-40B4-BE49-F238E27FC236}">
                      <a16:creationId xmlns:a16="http://schemas.microsoft.com/office/drawing/2014/main" id="{CDD3EFF4-FBAA-486A-8FFF-ABF716987006}"/>
                    </a:ext>
                  </a:extLst>
                </p:cNvPr>
                <p:cNvSpPr/>
                <p:nvPr/>
              </p:nvSpPr>
              <p:spPr bwMode="auto">
                <a:xfrm>
                  <a:off x="6836292" y="686824"/>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State</a:t>
                  </a:r>
                </a:p>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Stores</a:t>
                  </a:r>
                </a:p>
              </p:txBody>
            </p:sp>
            <p:grpSp>
              <p:nvGrpSpPr>
                <p:cNvPr id="88" name="Group 87">
                  <a:extLst>
                    <a:ext uri="{FF2B5EF4-FFF2-40B4-BE49-F238E27FC236}">
                      <a16:creationId xmlns:a16="http://schemas.microsoft.com/office/drawing/2014/main" id="{4EA03448-91D6-4620-A0D2-F764C03DCA7D}"/>
                    </a:ext>
                  </a:extLst>
                </p:cNvPr>
                <p:cNvGrpSpPr/>
                <p:nvPr/>
              </p:nvGrpSpPr>
              <p:grpSpPr>
                <a:xfrm>
                  <a:off x="9920964" y="826412"/>
                  <a:ext cx="423691" cy="537918"/>
                  <a:chOff x="11007913" y="891566"/>
                  <a:chExt cx="423691" cy="537918"/>
                </a:xfrm>
              </p:grpSpPr>
              <p:pic>
                <p:nvPicPr>
                  <p:cNvPr id="101" name="Picture 4">
                    <a:extLst>
                      <a:ext uri="{FF2B5EF4-FFF2-40B4-BE49-F238E27FC236}">
                        <a16:creationId xmlns:a16="http://schemas.microsoft.com/office/drawing/2014/main" id="{69FA09D8-1E42-491F-AC9F-9F8FCC71D482}"/>
                      </a:ext>
                    </a:extLst>
                  </p:cNvPr>
                  <p:cNvPicPr>
                    <a:picLocks noChangeAspect="1" noChangeArrowheads="1"/>
                  </p:cNvPicPr>
                  <p:nvPr/>
                </p:nvPicPr>
                <p:blipFill rotWithShape="1">
                  <a:blip r:embed="rId15" cstate="print">
                    <a:extLst>
                      <a:ext uri="{28A0092B-C50C-407E-A947-70E740481C1C}">
                        <a14:useLocalDpi xmlns:a14="http://schemas.microsoft.com/office/drawing/2010/main"/>
                      </a:ext>
                    </a:extLst>
                  </a:blip>
                  <a:srcRect/>
                  <a:stretch/>
                </p:blipFill>
                <p:spPr bwMode="auto">
                  <a:xfrm>
                    <a:off x="11061106" y="891566"/>
                    <a:ext cx="317304" cy="361795"/>
                  </a:xfrm>
                  <a:prstGeom prst="rect">
                    <a:avLst/>
                  </a:prstGeom>
                  <a:noFill/>
                  <a:extLst>
                    <a:ext uri="{909E8E84-426E-40DD-AFC4-6F175D3DCCD1}">
                      <a14:hiddenFill xmlns:a14="http://schemas.microsoft.com/office/drawing/2010/main">
                        <a:solidFill>
                          <a:srgbClr val="FFFFFF"/>
                        </a:solidFill>
                      </a14:hiddenFill>
                    </a:ext>
                  </a:extLst>
                </p:spPr>
              </p:pic>
              <p:sp>
                <p:nvSpPr>
                  <p:cNvPr id="102" name="TextBox 101">
                    <a:extLst>
                      <a:ext uri="{FF2B5EF4-FFF2-40B4-BE49-F238E27FC236}">
                        <a16:creationId xmlns:a16="http://schemas.microsoft.com/office/drawing/2014/main" id="{DCE18849-87C6-48ED-ABEC-3DF7B18894F8}"/>
                      </a:ext>
                    </a:extLst>
                  </p:cNvPr>
                  <p:cNvSpPr txBox="1"/>
                  <p:nvPr/>
                </p:nvSpPr>
                <p:spPr>
                  <a:xfrm>
                    <a:off x="11007913" y="1310135"/>
                    <a:ext cx="423691"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Firebase</a:t>
                    </a:r>
                  </a:p>
                </p:txBody>
              </p:sp>
            </p:grpSp>
            <p:grpSp>
              <p:nvGrpSpPr>
                <p:cNvPr id="89" name="Group 88">
                  <a:extLst>
                    <a:ext uri="{FF2B5EF4-FFF2-40B4-BE49-F238E27FC236}">
                      <a16:creationId xmlns:a16="http://schemas.microsoft.com/office/drawing/2014/main" id="{46EB1924-4E38-4C9D-8744-D10BD8100EB0}"/>
                    </a:ext>
                  </a:extLst>
                </p:cNvPr>
                <p:cNvGrpSpPr/>
                <p:nvPr/>
              </p:nvGrpSpPr>
              <p:grpSpPr>
                <a:xfrm>
                  <a:off x="11131053" y="896990"/>
                  <a:ext cx="527360" cy="472629"/>
                  <a:chOff x="10323071" y="956855"/>
                  <a:chExt cx="527360" cy="472629"/>
                </a:xfrm>
              </p:grpSpPr>
              <p:pic>
                <p:nvPicPr>
                  <p:cNvPr id="99" name="Picture 12" descr="Image result for Cassandra Logo">
                    <a:extLst>
                      <a:ext uri="{FF2B5EF4-FFF2-40B4-BE49-F238E27FC236}">
                        <a16:creationId xmlns:a16="http://schemas.microsoft.com/office/drawing/2014/main" id="{8C77E1B0-52E8-40B0-BB8E-12E6ED1EBEB5}"/>
                      </a:ext>
                    </a:extLst>
                  </p:cNvPr>
                  <p:cNvPicPr>
                    <a:picLocks noChangeAspect="1" noChangeArrowheads="1"/>
                  </p:cNvPicPr>
                  <p:nvPr/>
                </p:nvPicPr>
                <p:blipFill rotWithShape="1">
                  <a:blip r:embed="rId16" cstate="print">
                    <a:extLst>
                      <a:ext uri="{28A0092B-C50C-407E-A947-70E740481C1C}">
                        <a14:useLocalDpi xmlns:a14="http://schemas.microsoft.com/office/drawing/2010/main"/>
                      </a:ext>
                    </a:extLst>
                  </a:blip>
                  <a:srcRect/>
                  <a:stretch/>
                </p:blipFill>
                <p:spPr bwMode="auto">
                  <a:xfrm>
                    <a:off x="10410839" y="956855"/>
                    <a:ext cx="351824" cy="247873"/>
                  </a:xfrm>
                  <a:prstGeom prst="rect">
                    <a:avLst/>
                  </a:prstGeom>
                  <a:noFill/>
                  <a:extLst>
                    <a:ext uri="{909E8E84-426E-40DD-AFC4-6F175D3DCCD1}">
                      <a14:hiddenFill xmlns:a14="http://schemas.microsoft.com/office/drawing/2010/main">
                        <a:solidFill>
                          <a:srgbClr val="FFFFFF"/>
                        </a:solidFill>
                      </a14:hiddenFill>
                    </a:ext>
                  </a:extLst>
                </p:spPr>
              </p:pic>
              <p:sp>
                <p:nvSpPr>
                  <p:cNvPr id="100" name="TextBox 99">
                    <a:extLst>
                      <a:ext uri="{FF2B5EF4-FFF2-40B4-BE49-F238E27FC236}">
                        <a16:creationId xmlns:a16="http://schemas.microsoft.com/office/drawing/2014/main" id="{125C4994-4D27-4866-9D28-C3E212903B57}"/>
                      </a:ext>
                    </a:extLst>
                  </p:cNvPr>
                  <p:cNvSpPr txBox="1"/>
                  <p:nvPr/>
                </p:nvSpPr>
                <p:spPr>
                  <a:xfrm>
                    <a:off x="10323071" y="1310135"/>
                    <a:ext cx="527360"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Cassandra</a:t>
                    </a:r>
                  </a:p>
                </p:txBody>
              </p:sp>
            </p:grpSp>
            <p:grpSp>
              <p:nvGrpSpPr>
                <p:cNvPr id="90" name="Group 89">
                  <a:extLst>
                    <a:ext uri="{FF2B5EF4-FFF2-40B4-BE49-F238E27FC236}">
                      <a16:creationId xmlns:a16="http://schemas.microsoft.com/office/drawing/2014/main" id="{351DF9A3-FE13-4E8F-AF93-E8C006219A4A}"/>
                    </a:ext>
                  </a:extLst>
                </p:cNvPr>
                <p:cNvGrpSpPr/>
                <p:nvPr/>
              </p:nvGrpSpPr>
              <p:grpSpPr>
                <a:xfrm>
                  <a:off x="10628977" y="894032"/>
                  <a:ext cx="320745" cy="475586"/>
                  <a:chOff x="9821876" y="953897"/>
                  <a:chExt cx="320745" cy="475586"/>
                </a:xfrm>
              </p:grpSpPr>
              <p:pic>
                <p:nvPicPr>
                  <p:cNvPr id="97" name="Picture 96">
                    <a:extLst>
                      <a:ext uri="{FF2B5EF4-FFF2-40B4-BE49-F238E27FC236}">
                        <a16:creationId xmlns:a16="http://schemas.microsoft.com/office/drawing/2014/main" id="{4C4E1C5C-1794-41EF-9558-FECF96C17184}"/>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98" name="TextBox 97">
                    <a:extLst>
                      <a:ext uri="{FF2B5EF4-FFF2-40B4-BE49-F238E27FC236}">
                        <a16:creationId xmlns:a16="http://schemas.microsoft.com/office/drawing/2014/main" id="{E87B0B45-BD02-48D2-A5D3-2C73BE246B8B}"/>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91" name="Group 90">
                  <a:extLst>
                    <a:ext uri="{FF2B5EF4-FFF2-40B4-BE49-F238E27FC236}">
                      <a16:creationId xmlns:a16="http://schemas.microsoft.com/office/drawing/2014/main" id="{93A42B14-F8E8-442A-878B-E5C8389C8652}"/>
                    </a:ext>
                  </a:extLst>
                </p:cNvPr>
                <p:cNvGrpSpPr/>
                <p:nvPr/>
              </p:nvGrpSpPr>
              <p:grpSpPr>
                <a:xfrm>
                  <a:off x="9177516" y="832837"/>
                  <a:ext cx="549895" cy="591481"/>
                  <a:chOff x="9160979" y="897678"/>
                  <a:chExt cx="549895" cy="591481"/>
                </a:xfrm>
              </p:grpSpPr>
              <p:pic>
                <p:nvPicPr>
                  <p:cNvPr id="95" name="Graphic 94">
                    <a:extLst>
                      <a:ext uri="{FF2B5EF4-FFF2-40B4-BE49-F238E27FC236}">
                        <a16:creationId xmlns:a16="http://schemas.microsoft.com/office/drawing/2014/main" id="{2691A4E1-BBD6-4C2D-B8BD-4C1D1B6EA46B}"/>
                      </a:ext>
                    </a:extLst>
                  </p:cNvPr>
                  <p:cNvPicPr>
                    <a:picLocks noChangeAspect="1"/>
                  </p:cNvPicPr>
                  <p:nvPr/>
                </p:nvPicPr>
                <p:blipFill>
                  <a:blip r:embed="rId18">
                    <a:extLst>
                      <a:ext uri="{96DAC541-7B7A-43D3-8B79-37D633B846F1}">
                        <asvg:svgBlip xmlns:asvg="http://schemas.microsoft.com/office/drawing/2016/SVG/main" r:embed="rId19"/>
                      </a:ext>
                    </a:extLst>
                  </a:blip>
                  <a:stretch>
                    <a:fillRect/>
                  </a:stretch>
                </p:blipFill>
                <p:spPr>
                  <a:xfrm>
                    <a:off x="9270832" y="897678"/>
                    <a:ext cx="330190" cy="330190"/>
                  </a:xfrm>
                  <a:prstGeom prst="rect">
                    <a:avLst/>
                  </a:prstGeom>
                </p:spPr>
              </p:pic>
              <p:sp>
                <p:nvSpPr>
                  <p:cNvPr id="96" name="TextBox 95">
                    <a:extLst>
                      <a:ext uri="{FF2B5EF4-FFF2-40B4-BE49-F238E27FC236}">
                        <a16:creationId xmlns:a16="http://schemas.microsoft.com/office/drawing/2014/main" id="{F48D7E89-057C-4D31-8D7F-6A1638A7333B}"/>
                      </a:ext>
                    </a:extLst>
                  </p:cNvPr>
                  <p:cNvSpPr txBox="1"/>
                  <p:nvPr/>
                </p:nvSpPr>
                <p:spPr>
                  <a:xfrm>
                    <a:off x="9160979" y="1250460"/>
                    <a:ext cx="549895"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CosmosDB</a:t>
                    </a:r>
                  </a:p>
                </p:txBody>
              </p:sp>
            </p:grpSp>
            <p:grpSp>
              <p:nvGrpSpPr>
                <p:cNvPr id="92" name="Group 91">
                  <a:extLst>
                    <a:ext uri="{FF2B5EF4-FFF2-40B4-BE49-F238E27FC236}">
                      <a16:creationId xmlns:a16="http://schemas.microsoft.com/office/drawing/2014/main" id="{E0E85DEA-FCD9-4027-96CB-75B29FD09F7E}"/>
                    </a:ext>
                  </a:extLst>
                </p:cNvPr>
                <p:cNvGrpSpPr/>
                <p:nvPr/>
              </p:nvGrpSpPr>
              <p:grpSpPr>
                <a:xfrm>
                  <a:off x="8507831" y="841797"/>
                  <a:ext cx="556657" cy="588829"/>
                  <a:chOff x="8492360" y="900329"/>
                  <a:chExt cx="556657" cy="588829"/>
                </a:xfrm>
              </p:grpSpPr>
              <p:pic>
                <p:nvPicPr>
                  <p:cNvPr id="93" name="Picture 114">
                    <a:extLst>
                      <a:ext uri="{FF2B5EF4-FFF2-40B4-BE49-F238E27FC236}">
                        <a16:creationId xmlns:a16="http://schemas.microsoft.com/office/drawing/2014/main" id="{5EEB3854-069F-4B1B-8AF1-7C32E3FCE90F}"/>
                      </a:ext>
                    </a:extLst>
                  </p:cNvPr>
                  <p:cNvPicPr>
                    <a:picLocks noChangeAspect="1"/>
                  </p:cNvPicPr>
                  <p:nvPr/>
                </p:nvPicPr>
                <p:blipFill>
                  <a:blip r:embed="rId20">
                    <a:extLst>
                      <a:ext uri="{28A0092B-C50C-407E-A947-70E740481C1C}">
                        <a14:useLocalDpi xmlns:a14="http://schemas.microsoft.com/office/drawing/2010/main"/>
                      </a:ext>
                      <a:ext uri="{96DAC541-7B7A-43D3-8B79-37D633B846F1}">
                        <asvg:svgBlip xmlns:asvg="http://schemas.microsoft.com/office/drawing/2016/SVG/main" r:embed="rId21"/>
                      </a:ext>
                    </a:extLst>
                  </a:blip>
                  <a:srcRect/>
                  <a:stretch/>
                </p:blipFill>
                <p:spPr>
                  <a:xfrm>
                    <a:off x="8604473" y="900329"/>
                    <a:ext cx="332433" cy="332433"/>
                  </a:xfrm>
                  <a:prstGeom prst="rect">
                    <a:avLst/>
                  </a:prstGeom>
                </p:spPr>
              </p:pic>
              <p:sp>
                <p:nvSpPr>
                  <p:cNvPr id="94" name="TextBox 93">
                    <a:extLst>
                      <a:ext uri="{FF2B5EF4-FFF2-40B4-BE49-F238E27FC236}">
                        <a16:creationId xmlns:a16="http://schemas.microsoft.com/office/drawing/2014/main" id="{F4C9A555-DA86-4433-9567-F69BDF0CCA2A}"/>
                      </a:ext>
                    </a:extLst>
                  </p:cNvPr>
                  <p:cNvSpPr txBox="1"/>
                  <p:nvPr/>
                </p:nvSpPr>
                <p:spPr>
                  <a:xfrm>
                    <a:off x="8492360" y="1250459"/>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DynamoDB</a:t>
                    </a:r>
                  </a:p>
                </p:txBody>
              </p:sp>
            </p:grpSp>
          </p:grpSp>
          <p:grpSp>
            <p:nvGrpSpPr>
              <p:cNvPr id="103" name="Group 102">
                <a:extLst>
                  <a:ext uri="{FF2B5EF4-FFF2-40B4-BE49-F238E27FC236}">
                    <a16:creationId xmlns:a16="http://schemas.microsoft.com/office/drawing/2014/main" id="{DB2978F3-6B6F-406C-B949-F91B383217B1}"/>
                  </a:ext>
                </a:extLst>
              </p:cNvPr>
              <p:cNvGrpSpPr/>
              <p:nvPr/>
            </p:nvGrpSpPr>
            <p:grpSpPr>
              <a:xfrm>
                <a:off x="6811509" y="4295716"/>
                <a:ext cx="5012267" cy="859376"/>
                <a:chOff x="6811509" y="4295716"/>
                <a:chExt cx="5012267" cy="859376"/>
              </a:xfrm>
            </p:grpSpPr>
            <p:sp>
              <p:nvSpPr>
                <p:cNvPr id="104" name="Rounded Rectangle 5">
                  <a:extLst>
                    <a:ext uri="{FF2B5EF4-FFF2-40B4-BE49-F238E27FC236}">
                      <a16:creationId xmlns:a16="http://schemas.microsoft.com/office/drawing/2014/main" id="{04CEEB50-6144-4B74-85CD-42E5B9DB5FDF}"/>
                    </a:ext>
                  </a:extLst>
                </p:cNvPr>
                <p:cNvSpPr/>
                <p:nvPr/>
              </p:nvSpPr>
              <p:spPr bwMode="auto">
                <a:xfrm>
                  <a:off x="6811509" y="4295716"/>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a:ln>
                        <a:noFill/>
                      </a:ln>
                      <a:solidFill>
                        <a:srgbClr val="000000"/>
                      </a:solidFill>
                      <a:effectLst/>
                      <a:uLnTx/>
                      <a:uFillTx/>
                      <a:latin typeface="Segoe UI Semibold"/>
                      <a:ea typeface="+mn-ea"/>
                      <a:cs typeface="+mn-cs"/>
                    </a:rPr>
                    <a:t>Secret</a:t>
                  </a: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Stores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05" name="Group 104">
                  <a:extLst>
                    <a:ext uri="{FF2B5EF4-FFF2-40B4-BE49-F238E27FC236}">
                      <a16:creationId xmlns:a16="http://schemas.microsoft.com/office/drawing/2014/main" id="{ED6283DA-D80C-47C3-93D8-9997FFCB3CBE}"/>
                    </a:ext>
                  </a:extLst>
                </p:cNvPr>
                <p:cNvGrpSpPr/>
                <p:nvPr/>
              </p:nvGrpSpPr>
              <p:grpSpPr>
                <a:xfrm>
                  <a:off x="8372612" y="4433548"/>
                  <a:ext cx="827098" cy="630496"/>
                  <a:chOff x="8372612" y="4433548"/>
                  <a:chExt cx="827098" cy="630496"/>
                </a:xfrm>
              </p:grpSpPr>
              <p:sp>
                <p:nvSpPr>
                  <p:cNvPr id="118" name="TextBox 117">
                    <a:extLst>
                      <a:ext uri="{FF2B5EF4-FFF2-40B4-BE49-F238E27FC236}">
                        <a16:creationId xmlns:a16="http://schemas.microsoft.com/office/drawing/2014/main" id="{60C9E846-C59F-4EFE-A720-4DE4A26AA37A}"/>
                      </a:ext>
                    </a:extLst>
                  </p:cNvPr>
                  <p:cNvSpPr txBox="1"/>
                  <p:nvPr/>
                </p:nvSpPr>
                <p:spPr>
                  <a:xfrm>
                    <a:off x="8372612" y="4825345"/>
                    <a:ext cx="82709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Secrets Manager</a:t>
                    </a:r>
                  </a:p>
                </p:txBody>
              </p:sp>
              <p:pic>
                <p:nvPicPr>
                  <p:cNvPr id="119" name="Graphic 118">
                    <a:extLst>
                      <a:ext uri="{FF2B5EF4-FFF2-40B4-BE49-F238E27FC236}">
                        <a16:creationId xmlns:a16="http://schemas.microsoft.com/office/drawing/2014/main" id="{9D4D797A-B13C-40E4-9F53-D1780B53A222}"/>
                      </a:ext>
                    </a:extLst>
                  </p:cNvPr>
                  <p:cNvPicPr>
                    <a:picLocks noChangeAspect="1"/>
                  </p:cNvPicPr>
                  <p:nvPr/>
                </p:nvPicPr>
                <p:blipFill>
                  <a:blip r:embed="rId22">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8622082" y="4433548"/>
                    <a:ext cx="328156" cy="328156"/>
                  </a:xfrm>
                  <a:prstGeom prst="rect">
                    <a:avLst/>
                  </a:prstGeom>
                </p:spPr>
              </p:pic>
            </p:grpSp>
            <p:grpSp>
              <p:nvGrpSpPr>
                <p:cNvPr id="106" name="Group 105">
                  <a:extLst>
                    <a:ext uri="{FF2B5EF4-FFF2-40B4-BE49-F238E27FC236}">
                      <a16:creationId xmlns:a16="http://schemas.microsoft.com/office/drawing/2014/main" id="{579C5B14-4D1D-4042-BBD5-037DC0E5BBE5}"/>
                    </a:ext>
                  </a:extLst>
                </p:cNvPr>
                <p:cNvGrpSpPr/>
                <p:nvPr/>
              </p:nvGrpSpPr>
              <p:grpSpPr>
                <a:xfrm>
                  <a:off x="9234984" y="4430073"/>
                  <a:ext cx="434959" cy="633969"/>
                  <a:chOff x="9233917" y="4430073"/>
                  <a:chExt cx="434959" cy="633969"/>
                </a:xfrm>
              </p:grpSpPr>
              <p:sp>
                <p:nvSpPr>
                  <p:cNvPr id="116" name="TextBox 115">
                    <a:extLst>
                      <a:ext uri="{FF2B5EF4-FFF2-40B4-BE49-F238E27FC236}">
                        <a16:creationId xmlns:a16="http://schemas.microsoft.com/office/drawing/2014/main" id="{CE40AA4B-EE46-4D46-AB3A-1FA7568994B0}"/>
                      </a:ext>
                    </a:extLst>
                  </p:cNvPr>
                  <p:cNvSpPr txBox="1"/>
                  <p:nvPr/>
                </p:nvSpPr>
                <p:spPr>
                  <a:xfrm>
                    <a:off x="9233917" y="4825343"/>
                    <a:ext cx="43495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KeyVault</a:t>
                    </a:r>
                  </a:p>
                </p:txBody>
              </p:sp>
              <p:pic>
                <p:nvPicPr>
                  <p:cNvPr id="117" name="Graphic 116">
                    <a:extLst>
                      <a:ext uri="{FF2B5EF4-FFF2-40B4-BE49-F238E27FC236}">
                        <a16:creationId xmlns:a16="http://schemas.microsoft.com/office/drawing/2014/main" id="{CC0575D1-7CB1-4764-B44E-BE8F6EB3D55F}"/>
                      </a:ext>
                    </a:extLst>
                  </p:cNvPr>
                  <p:cNvPicPr>
                    <a:picLocks noChangeAspect="1"/>
                  </p:cNvPicPr>
                  <p:nvPr/>
                </p:nvPicPr>
                <p:blipFill>
                  <a:blip r:embed="rId24">
                    <a:extLst>
                      <a:ext uri="{28A0092B-C50C-407E-A947-70E740481C1C}">
                        <a14:useLocalDpi xmlns:a14="http://schemas.microsoft.com/office/drawing/2010/main"/>
                      </a:ext>
                      <a:ext uri="{96DAC541-7B7A-43D3-8B79-37D633B846F1}">
                        <asvg:svgBlip xmlns:asvg="http://schemas.microsoft.com/office/drawing/2016/SVG/main" r:embed="rId25"/>
                      </a:ext>
                    </a:extLst>
                  </a:blip>
                  <a:stretch>
                    <a:fillRect/>
                  </a:stretch>
                </p:blipFill>
                <p:spPr>
                  <a:xfrm>
                    <a:off x="9277675" y="4430073"/>
                    <a:ext cx="347444" cy="347444"/>
                  </a:xfrm>
                  <a:prstGeom prst="rect">
                    <a:avLst/>
                  </a:prstGeom>
                </p:spPr>
              </p:pic>
            </p:grpSp>
            <p:grpSp>
              <p:nvGrpSpPr>
                <p:cNvPr id="107" name="Group 106">
                  <a:extLst>
                    <a:ext uri="{FF2B5EF4-FFF2-40B4-BE49-F238E27FC236}">
                      <a16:creationId xmlns:a16="http://schemas.microsoft.com/office/drawing/2014/main" id="{C791B615-1122-4350-B64D-45A268F3955C}"/>
                    </a:ext>
                  </a:extLst>
                </p:cNvPr>
                <p:cNvGrpSpPr/>
                <p:nvPr/>
              </p:nvGrpSpPr>
              <p:grpSpPr>
                <a:xfrm>
                  <a:off x="9746306" y="4399211"/>
                  <a:ext cx="773008" cy="664832"/>
                  <a:chOff x="9623128" y="4399211"/>
                  <a:chExt cx="773008" cy="664832"/>
                </a:xfrm>
              </p:grpSpPr>
              <p:sp>
                <p:nvSpPr>
                  <p:cNvPr id="114" name="TextBox 113">
                    <a:extLst>
                      <a:ext uri="{FF2B5EF4-FFF2-40B4-BE49-F238E27FC236}">
                        <a16:creationId xmlns:a16="http://schemas.microsoft.com/office/drawing/2014/main" id="{9D4CC8A4-0ADC-49D6-82B9-21553615373A}"/>
                      </a:ext>
                    </a:extLst>
                  </p:cNvPr>
                  <p:cNvSpPr txBox="1"/>
                  <p:nvPr/>
                </p:nvSpPr>
                <p:spPr>
                  <a:xfrm>
                    <a:off x="9623128" y="4825344"/>
                    <a:ext cx="77300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Secret Manager</a:t>
                    </a:r>
                  </a:p>
                </p:txBody>
              </p:sp>
              <p:pic>
                <p:nvPicPr>
                  <p:cNvPr id="115" name="Picture 2">
                    <a:extLst>
                      <a:ext uri="{FF2B5EF4-FFF2-40B4-BE49-F238E27FC236}">
                        <a16:creationId xmlns:a16="http://schemas.microsoft.com/office/drawing/2014/main" id="{2CE27812-390F-40B1-A14A-4CBDDDA3C65C}"/>
                      </a:ext>
                    </a:extLst>
                  </p:cNvPr>
                  <p:cNvPicPr>
                    <a:picLocks noChangeAspect="1" noChangeArrowheads="1"/>
                  </p:cNvPicPr>
                  <p:nvPr/>
                </p:nvPicPr>
                <p:blipFill>
                  <a:blip r:embed="rId26" cstate="print">
                    <a:extLst>
                      <a:ext uri="{28A0092B-C50C-407E-A947-70E740481C1C}">
                        <a14:useLocalDpi xmlns:a14="http://schemas.microsoft.com/office/drawing/2010/main"/>
                      </a:ext>
                    </a:extLst>
                  </a:blip>
                  <a:srcRect/>
                  <a:stretch>
                    <a:fillRect/>
                  </a:stretch>
                </p:blipFill>
                <p:spPr bwMode="auto">
                  <a:xfrm>
                    <a:off x="9849987" y="4399211"/>
                    <a:ext cx="319288" cy="39683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8" name="Group 107">
                  <a:extLst>
                    <a:ext uri="{FF2B5EF4-FFF2-40B4-BE49-F238E27FC236}">
                      <a16:creationId xmlns:a16="http://schemas.microsoft.com/office/drawing/2014/main" id="{B0A90893-A661-4C29-A4EF-40382BE2D7F1}"/>
                    </a:ext>
                  </a:extLst>
                </p:cNvPr>
                <p:cNvGrpSpPr/>
                <p:nvPr/>
              </p:nvGrpSpPr>
              <p:grpSpPr>
                <a:xfrm>
                  <a:off x="10531305" y="4475785"/>
                  <a:ext cx="516090" cy="588259"/>
                  <a:chOff x="10344178" y="4475785"/>
                  <a:chExt cx="516090" cy="588259"/>
                </a:xfrm>
              </p:grpSpPr>
              <p:sp>
                <p:nvSpPr>
                  <p:cNvPr id="112" name="TextBox 111">
                    <a:extLst>
                      <a:ext uri="{FF2B5EF4-FFF2-40B4-BE49-F238E27FC236}">
                        <a16:creationId xmlns:a16="http://schemas.microsoft.com/office/drawing/2014/main" id="{7E10C570-2280-410A-BDFF-2BAD1D6F4922}"/>
                      </a:ext>
                    </a:extLst>
                  </p:cNvPr>
                  <p:cNvSpPr txBox="1"/>
                  <p:nvPr/>
                </p:nvSpPr>
                <p:spPr>
                  <a:xfrm>
                    <a:off x="10344178" y="4825345"/>
                    <a:ext cx="516090"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err="1">
                        <a:ln>
                          <a:noFill/>
                        </a:ln>
                        <a:gradFill>
                          <a:gsLst>
                            <a:gs pos="2917">
                              <a:srgbClr val="000000"/>
                            </a:gs>
                            <a:gs pos="30000">
                              <a:srgbClr val="000000"/>
                            </a:gs>
                          </a:gsLst>
                          <a:lin ang="5400000" scaled="0"/>
                        </a:gradFill>
                        <a:effectLst/>
                        <a:uLnTx/>
                        <a:uFillTx/>
                        <a:latin typeface="+mj-lt"/>
                        <a:ea typeface="+mn-ea"/>
                        <a:cs typeface="+mn-cs"/>
                      </a:rPr>
                      <a:t>HashiCorp</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a:p>
                    <a:pPr marL="0" marR="0" lvl="0" indent="0" algn="ctr" defTabSz="914367" rtl="0" eaLnBrk="1" fontAlgn="auto" latinLnBrk="0" hangingPunct="1">
                      <a:lnSpc>
                        <a:spcPct val="100000"/>
                      </a:lnSpc>
                      <a:spcBef>
                        <a:spcPts val="0"/>
                      </a:spcBef>
                      <a:spcAft>
                        <a:spcPts val="0"/>
                      </a:spcAft>
                      <a:buClrTx/>
                      <a:buSzTx/>
                      <a:buFontTx/>
                      <a:buNone/>
                      <a:tabLst/>
                      <a:defRPr/>
                    </a:pPr>
                    <a:r>
                      <a:rPr lang="en-US" sz="600">
                        <a:gradFill>
                          <a:gsLst>
                            <a:gs pos="2917">
                              <a:srgbClr val="000000"/>
                            </a:gs>
                            <a:gs pos="30000">
                              <a:srgbClr val="000000"/>
                            </a:gs>
                          </a:gsLst>
                          <a:lin ang="5400000" scaled="0"/>
                        </a:gradFill>
                        <a:latin typeface="+mj-lt"/>
                      </a:rPr>
                      <a:t>Vault</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13" name="Picture 2" descr="See the source image">
                    <a:extLst>
                      <a:ext uri="{FF2B5EF4-FFF2-40B4-BE49-F238E27FC236}">
                        <a16:creationId xmlns:a16="http://schemas.microsoft.com/office/drawing/2014/main" id="{D43031CC-917E-4335-994A-B0D96F1CA0D0}"/>
                      </a:ext>
                    </a:extLst>
                  </p:cNvPr>
                  <p:cNvPicPr>
                    <a:picLocks noChangeAspect="1" noChangeArrowheads="1"/>
                  </p:cNvPicPr>
                  <p:nvPr/>
                </p:nvPicPr>
                <p:blipFill>
                  <a:blip r:embed="rId27" cstate="print">
                    <a:extLst>
                      <a:ext uri="{28A0092B-C50C-407E-A947-70E740481C1C}">
                        <a14:useLocalDpi xmlns:a14="http://schemas.microsoft.com/office/drawing/2010/main"/>
                      </a:ext>
                    </a:extLst>
                  </a:blip>
                  <a:srcRect/>
                  <a:stretch>
                    <a:fillRect/>
                  </a:stretch>
                </p:blipFill>
                <p:spPr bwMode="auto">
                  <a:xfrm>
                    <a:off x="10442578" y="4475785"/>
                    <a:ext cx="319288" cy="31234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09" name="Group 108">
                  <a:extLst>
                    <a:ext uri="{FF2B5EF4-FFF2-40B4-BE49-F238E27FC236}">
                      <a16:creationId xmlns:a16="http://schemas.microsoft.com/office/drawing/2014/main" id="{759D4364-CE5D-44EB-B08C-7259A46F49E5}"/>
                    </a:ext>
                  </a:extLst>
                </p:cNvPr>
                <p:cNvGrpSpPr/>
                <p:nvPr/>
              </p:nvGrpSpPr>
              <p:grpSpPr>
                <a:xfrm>
                  <a:off x="11116405" y="4441456"/>
                  <a:ext cx="556657" cy="622588"/>
                  <a:chOff x="10956899" y="4441456"/>
                  <a:chExt cx="556657" cy="622588"/>
                </a:xfrm>
              </p:grpSpPr>
              <p:sp>
                <p:nvSpPr>
                  <p:cNvPr id="110" name="TextBox 109">
                    <a:extLst>
                      <a:ext uri="{FF2B5EF4-FFF2-40B4-BE49-F238E27FC236}">
                        <a16:creationId xmlns:a16="http://schemas.microsoft.com/office/drawing/2014/main" id="{91E47497-2AE1-4660-9D0D-25F5640AB44A}"/>
                      </a:ext>
                    </a:extLst>
                  </p:cNvPr>
                  <p:cNvSpPr txBox="1"/>
                  <p:nvPr/>
                </p:nvSpPr>
                <p:spPr>
                  <a:xfrm>
                    <a:off x="10956899" y="4825345"/>
                    <a:ext cx="556657"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Kubernetes</a:t>
                    </a:r>
                  </a:p>
                  <a:p>
                    <a:pPr marL="0" marR="0" lvl="0" indent="0" algn="ctr" defTabSz="914367" rtl="0" eaLnBrk="1" fontAlgn="auto" latinLnBrk="0" hangingPunct="1">
                      <a:lnSpc>
                        <a:spcPct val="100000"/>
                      </a:lnSpc>
                      <a:spcBef>
                        <a:spcPts val="0"/>
                      </a:spcBef>
                      <a:spcAft>
                        <a:spcPts val="0"/>
                      </a:spcAft>
                      <a:buClrTx/>
                      <a:buSzTx/>
                      <a:buFontTx/>
                      <a:buNone/>
                      <a:tabLst/>
                      <a:defRPr/>
                    </a:pPr>
                    <a:r>
                      <a:rPr lang="en-US" sz="600">
                        <a:gradFill>
                          <a:gsLst>
                            <a:gs pos="2917">
                              <a:srgbClr val="000000"/>
                            </a:gs>
                            <a:gs pos="30000">
                              <a:srgbClr val="000000"/>
                            </a:gs>
                          </a:gsLst>
                          <a:lin ang="5400000" scaled="0"/>
                        </a:gradFill>
                        <a:latin typeface="+mj-lt"/>
                      </a:rPr>
                      <a:t>Secret</a:t>
                    </a:r>
                    <a:endPar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endParaRPr>
                  </a:p>
                </p:txBody>
              </p:sp>
              <p:pic>
                <p:nvPicPr>
                  <p:cNvPr id="111" name="Graphic 110">
                    <a:extLst>
                      <a:ext uri="{FF2B5EF4-FFF2-40B4-BE49-F238E27FC236}">
                        <a16:creationId xmlns:a16="http://schemas.microsoft.com/office/drawing/2014/main" id="{0A942CC0-1A13-488D-82EE-B3D613D0E25F}"/>
                      </a:ext>
                    </a:extLst>
                  </p:cNvPr>
                  <p:cNvPicPr>
                    <a:picLocks noChangeAspect="1"/>
                  </p:cNvPicPr>
                  <p:nvPr/>
                </p:nvPicPr>
                <p:blipFill rotWithShape="1">
                  <a:blip r:embed="rId28" cstate="print">
                    <a:extLst>
                      <a:ext uri="{28A0092B-C50C-407E-A947-70E740481C1C}">
                        <a14:useLocalDpi xmlns:a14="http://schemas.microsoft.com/office/drawing/2010/main"/>
                      </a:ext>
                      <a:ext uri="{96DAC541-7B7A-43D3-8B79-37D633B846F1}">
                        <asvg:svgBlip xmlns:asvg="http://schemas.microsoft.com/office/drawing/2016/SVG/main" r:embed="rId29"/>
                      </a:ext>
                    </a:extLst>
                  </a:blip>
                  <a:srcRect r="81683"/>
                  <a:stretch/>
                </p:blipFill>
                <p:spPr>
                  <a:xfrm>
                    <a:off x="11051503" y="4441456"/>
                    <a:ext cx="367449" cy="354585"/>
                  </a:xfrm>
                  <a:prstGeom prst="rect">
                    <a:avLst/>
                  </a:prstGeom>
                </p:spPr>
              </p:pic>
            </p:grpSp>
          </p:grpSp>
          <p:grpSp>
            <p:nvGrpSpPr>
              <p:cNvPr id="120" name="Group 119">
                <a:extLst>
                  <a:ext uri="{FF2B5EF4-FFF2-40B4-BE49-F238E27FC236}">
                    <a16:creationId xmlns:a16="http://schemas.microsoft.com/office/drawing/2014/main" id="{B6F0B825-4688-4B08-9C26-D7FEA05CC4D8}"/>
                  </a:ext>
                </a:extLst>
              </p:cNvPr>
              <p:cNvGrpSpPr/>
              <p:nvPr/>
            </p:nvGrpSpPr>
            <p:grpSpPr>
              <a:xfrm>
                <a:off x="6836292" y="1889788"/>
                <a:ext cx="5012267" cy="859376"/>
                <a:chOff x="6836292" y="1889788"/>
                <a:chExt cx="5012267" cy="859376"/>
              </a:xfrm>
            </p:grpSpPr>
            <p:sp>
              <p:nvSpPr>
                <p:cNvPr id="121" name="Rounded Rectangle 5">
                  <a:extLst>
                    <a:ext uri="{FF2B5EF4-FFF2-40B4-BE49-F238E27FC236}">
                      <a16:creationId xmlns:a16="http://schemas.microsoft.com/office/drawing/2014/main" id="{0C941A36-922D-41BC-AC80-F5A516DDC7AD}"/>
                    </a:ext>
                  </a:extLst>
                </p:cNvPr>
                <p:cNvSpPr/>
                <p:nvPr/>
              </p:nvSpPr>
              <p:spPr bwMode="auto">
                <a:xfrm>
                  <a:off x="6836292" y="1889788"/>
                  <a:ext cx="5012267"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40080" tIns="0" rIns="0" bIns="0" numCol="1" spcCol="0" rtlCol="0" fromWordArt="0" anchor="ctr" anchorCtr="0" forceAA="0" compatLnSpc="1">
                  <a:prstTxWarp prst="textNoShape">
                    <a:avLst/>
                  </a:prstTxWarp>
                  <a:noAutofit/>
                </a:bodyPr>
                <a:lstStyle/>
                <a:p>
                  <a:pPr marL="0" marR="0" lvl="0" indent="0" defTabSz="932472" rtl="0" eaLnBrk="1" fontAlgn="base" latinLnBrk="0" hangingPunct="1">
                    <a:lnSpc>
                      <a:spcPct val="100000"/>
                    </a:lnSpc>
                    <a:spcBef>
                      <a:spcPct val="0"/>
                    </a:spcBef>
                    <a:spcAft>
                      <a:spcPct val="0"/>
                    </a:spcAft>
                    <a:buClrTx/>
                    <a:buSzTx/>
                    <a:buFontTx/>
                    <a:buNone/>
                    <a:tabLst/>
                    <a:defRPr/>
                  </a:pPr>
                  <a:r>
                    <a:rPr kumimoji="0" lang="en-US" sz="1200" b="0" i="0" u="none" strike="noStrike" kern="1200" cap="none" spc="0" normalizeH="0" baseline="0" noProof="0" err="1">
                      <a:ln>
                        <a:noFill/>
                      </a:ln>
                      <a:solidFill>
                        <a:srgbClr val="000000"/>
                      </a:solidFill>
                      <a:effectLst/>
                      <a:uLnTx/>
                      <a:uFillTx/>
                      <a:latin typeface="Segoe UI Semibold"/>
                      <a:ea typeface="+mn-ea"/>
                      <a:cs typeface="+mn-cs"/>
                    </a:rPr>
                    <a:t>PubSub</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a:p>
                  <a:pPr marL="0" marR="0" lvl="0" indent="0" defTabSz="932472" rtl="0" eaLnBrk="1" fontAlgn="base" latinLnBrk="0" hangingPunct="1">
                    <a:lnSpc>
                      <a:spcPct val="100000"/>
                    </a:lnSpc>
                    <a:spcBef>
                      <a:spcPct val="0"/>
                    </a:spcBef>
                    <a:spcAft>
                      <a:spcPct val="0"/>
                    </a:spcAft>
                    <a:buClrTx/>
                    <a:buSzTx/>
                    <a:buFontTx/>
                    <a:buNone/>
                    <a:tabLst/>
                    <a:defRPr/>
                  </a:pPr>
                  <a:r>
                    <a:rPr lang="en-US" sz="1200">
                      <a:solidFill>
                        <a:srgbClr val="000000"/>
                      </a:solidFill>
                      <a:latin typeface="Segoe UI Semibold"/>
                    </a:rPr>
                    <a:t>Brokers</a:t>
                  </a:r>
                  <a:endParaRPr kumimoji="0" lang="en-US" sz="1200" b="0" i="0" u="none" strike="noStrike" kern="1200" cap="none" spc="0" normalizeH="0" baseline="0" noProof="0">
                    <a:ln>
                      <a:noFill/>
                    </a:ln>
                    <a:solidFill>
                      <a:srgbClr val="000000"/>
                    </a:solidFill>
                    <a:effectLst/>
                    <a:uLnTx/>
                    <a:uFillTx/>
                    <a:latin typeface="Segoe UI Semibold"/>
                    <a:ea typeface="+mn-ea"/>
                    <a:cs typeface="+mn-cs"/>
                  </a:endParaRPr>
                </a:p>
              </p:txBody>
            </p:sp>
            <p:grpSp>
              <p:nvGrpSpPr>
                <p:cNvPr id="122" name="Group 121">
                  <a:extLst>
                    <a:ext uri="{FF2B5EF4-FFF2-40B4-BE49-F238E27FC236}">
                      <a16:creationId xmlns:a16="http://schemas.microsoft.com/office/drawing/2014/main" id="{E7E343F9-ECFC-40D5-8054-CD3455F9E648}"/>
                    </a:ext>
                  </a:extLst>
                </p:cNvPr>
                <p:cNvGrpSpPr/>
                <p:nvPr/>
              </p:nvGrpSpPr>
              <p:grpSpPr>
                <a:xfrm>
                  <a:off x="10628977" y="2085619"/>
                  <a:ext cx="320745" cy="475586"/>
                  <a:chOff x="9821876" y="953897"/>
                  <a:chExt cx="320745" cy="475586"/>
                </a:xfrm>
              </p:grpSpPr>
              <p:pic>
                <p:nvPicPr>
                  <p:cNvPr id="135" name="Picture 134">
                    <a:extLst>
                      <a:ext uri="{FF2B5EF4-FFF2-40B4-BE49-F238E27FC236}">
                        <a16:creationId xmlns:a16="http://schemas.microsoft.com/office/drawing/2014/main" id="{399EFC6C-FA00-4F1F-9BDC-22693291E5E1}"/>
                      </a:ext>
                    </a:extLst>
                  </p:cNvPr>
                  <p:cNvPicPr>
                    <a:picLocks noChangeAspect="1"/>
                  </p:cNvPicPr>
                  <p:nvPr/>
                </p:nvPicPr>
                <p:blipFill>
                  <a:blip r:embed="rId17" cstate="print">
                    <a:extLst>
                      <a:ext uri="{28A0092B-C50C-407E-A947-70E740481C1C}">
                        <a14:useLocalDpi xmlns:a14="http://schemas.microsoft.com/office/drawing/2010/main"/>
                      </a:ext>
                    </a:extLst>
                  </a:blip>
                  <a:srcRect/>
                  <a:stretch/>
                </p:blipFill>
                <p:spPr>
                  <a:xfrm>
                    <a:off x="9821876" y="953897"/>
                    <a:ext cx="320745" cy="268531"/>
                  </a:xfrm>
                  <a:prstGeom prst="rect">
                    <a:avLst/>
                  </a:prstGeom>
                </p:spPr>
              </p:pic>
              <p:sp>
                <p:nvSpPr>
                  <p:cNvPr id="136" name="TextBox 135">
                    <a:extLst>
                      <a:ext uri="{FF2B5EF4-FFF2-40B4-BE49-F238E27FC236}">
                        <a16:creationId xmlns:a16="http://schemas.microsoft.com/office/drawing/2014/main" id="{0EE0BE22-E58A-4B66-AC7D-834EAE0F25A1}"/>
                      </a:ext>
                    </a:extLst>
                  </p:cNvPr>
                  <p:cNvSpPr txBox="1"/>
                  <p:nvPr/>
                </p:nvSpPr>
                <p:spPr>
                  <a:xfrm>
                    <a:off x="9842522" y="1310134"/>
                    <a:ext cx="279455"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Redis</a:t>
                    </a:r>
                  </a:p>
                </p:txBody>
              </p:sp>
            </p:grpSp>
            <p:grpSp>
              <p:nvGrpSpPr>
                <p:cNvPr id="123" name="Group 122">
                  <a:extLst>
                    <a:ext uri="{FF2B5EF4-FFF2-40B4-BE49-F238E27FC236}">
                      <a16:creationId xmlns:a16="http://schemas.microsoft.com/office/drawing/2014/main" id="{D864A7C8-158A-4935-80D3-531B253B0D07}"/>
                    </a:ext>
                  </a:extLst>
                </p:cNvPr>
                <p:cNvGrpSpPr/>
                <p:nvPr/>
              </p:nvGrpSpPr>
              <p:grpSpPr>
                <a:xfrm>
                  <a:off x="8619944" y="2036350"/>
                  <a:ext cx="332433" cy="588829"/>
                  <a:chOff x="8604473" y="900329"/>
                  <a:chExt cx="332433" cy="588829"/>
                </a:xfrm>
              </p:grpSpPr>
              <p:pic>
                <p:nvPicPr>
                  <p:cNvPr id="133" name="Picture 114">
                    <a:extLst>
                      <a:ext uri="{FF2B5EF4-FFF2-40B4-BE49-F238E27FC236}">
                        <a16:creationId xmlns:a16="http://schemas.microsoft.com/office/drawing/2014/main" id="{0FFFDB68-044A-4D11-8998-160058E73A97}"/>
                      </a:ext>
                    </a:extLst>
                  </p:cNvPr>
                  <p:cNvPicPr>
                    <a:picLocks noChangeAspect="1"/>
                  </p:cNvPicPr>
                  <p:nvPr/>
                </p:nvPicPr>
                <p:blipFill>
                  <a:blip r:embed="rId30">
                    <a:extLst>
                      <a:ext uri="{28A0092B-C50C-407E-A947-70E740481C1C}">
                        <a14:useLocalDpi xmlns:a14="http://schemas.microsoft.com/office/drawing/2010/main"/>
                      </a:ext>
                      <a:ext uri="{96DAC541-7B7A-43D3-8B79-37D633B846F1}">
                        <asvg:svgBlip xmlns:asvg="http://schemas.microsoft.com/office/drawing/2016/SVG/main" r:embed="rId31"/>
                      </a:ext>
                    </a:extLst>
                  </a:blip>
                  <a:srcRect/>
                  <a:stretch/>
                </p:blipFill>
                <p:spPr>
                  <a:xfrm>
                    <a:off x="8604473" y="900329"/>
                    <a:ext cx="332433" cy="332433"/>
                  </a:xfrm>
                  <a:prstGeom prst="rect">
                    <a:avLst/>
                  </a:prstGeom>
                </p:spPr>
              </p:pic>
              <p:sp>
                <p:nvSpPr>
                  <p:cNvPr id="134" name="TextBox 133">
                    <a:extLst>
                      <a:ext uri="{FF2B5EF4-FFF2-40B4-BE49-F238E27FC236}">
                        <a16:creationId xmlns:a16="http://schemas.microsoft.com/office/drawing/2014/main" id="{3410CB9C-1BC2-446A-878C-09B5FB528B70}"/>
                      </a:ext>
                    </a:extLst>
                  </p:cNvPr>
                  <p:cNvSpPr txBox="1"/>
                  <p:nvPr/>
                </p:nvSpPr>
                <p:spPr>
                  <a:xfrm>
                    <a:off x="8647865" y="1250459"/>
                    <a:ext cx="245649"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AWS</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SQS</a:t>
                    </a:r>
                  </a:p>
                </p:txBody>
              </p:sp>
            </p:grpSp>
            <p:grpSp>
              <p:nvGrpSpPr>
                <p:cNvPr id="124" name="Group 123">
                  <a:extLst>
                    <a:ext uri="{FF2B5EF4-FFF2-40B4-BE49-F238E27FC236}">
                      <a16:creationId xmlns:a16="http://schemas.microsoft.com/office/drawing/2014/main" id="{AE9FBA65-67EF-4C26-BCE3-98E9A24856B3}"/>
                    </a:ext>
                  </a:extLst>
                </p:cNvPr>
                <p:cNvGrpSpPr/>
                <p:nvPr/>
              </p:nvGrpSpPr>
              <p:grpSpPr>
                <a:xfrm>
                  <a:off x="9162869" y="2028943"/>
                  <a:ext cx="579192" cy="591481"/>
                  <a:chOff x="9146333" y="897678"/>
                  <a:chExt cx="579192" cy="591481"/>
                </a:xfrm>
              </p:grpSpPr>
              <p:pic>
                <p:nvPicPr>
                  <p:cNvPr id="131" name="Graphic 130">
                    <a:extLst>
                      <a:ext uri="{FF2B5EF4-FFF2-40B4-BE49-F238E27FC236}">
                        <a16:creationId xmlns:a16="http://schemas.microsoft.com/office/drawing/2014/main" id="{7650B4A5-8DC2-4B51-A022-F8DA056E30A6}"/>
                      </a:ext>
                    </a:extLst>
                  </p:cNvPr>
                  <p:cNvPicPr>
                    <a:picLocks noChangeAspect="1"/>
                  </p:cNvPicPr>
                  <p:nvPr/>
                </p:nvPicPr>
                <p:blipFill>
                  <a:blip r:embed="rId32">
                    <a:extLst>
                      <a:ext uri="{28A0092B-C50C-407E-A947-70E740481C1C}">
                        <a14:useLocalDpi xmlns:a14="http://schemas.microsoft.com/office/drawing/2010/main"/>
                      </a:ext>
                      <a:ext uri="{96DAC541-7B7A-43D3-8B79-37D633B846F1}">
                        <asvg:svgBlip xmlns:asvg="http://schemas.microsoft.com/office/drawing/2016/SVG/main" r:embed="rId33"/>
                      </a:ext>
                    </a:extLst>
                  </a:blip>
                  <a:srcRect/>
                  <a:stretch/>
                </p:blipFill>
                <p:spPr>
                  <a:xfrm>
                    <a:off x="9270832" y="897678"/>
                    <a:ext cx="330190" cy="330190"/>
                  </a:xfrm>
                  <a:prstGeom prst="rect">
                    <a:avLst/>
                  </a:prstGeom>
                </p:spPr>
              </p:pic>
              <p:sp>
                <p:nvSpPr>
                  <p:cNvPr id="132" name="TextBox 131">
                    <a:extLst>
                      <a:ext uri="{FF2B5EF4-FFF2-40B4-BE49-F238E27FC236}">
                        <a16:creationId xmlns:a16="http://schemas.microsoft.com/office/drawing/2014/main" id="{DADEC0C8-D98B-49FE-8981-0791025104C6}"/>
                      </a:ext>
                    </a:extLst>
                  </p:cNvPr>
                  <p:cNvSpPr txBox="1"/>
                  <p:nvPr/>
                </p:nvSpPr>
                <p:spPr>
                  <a:xfrm>
                    <a:off x="9146333" y="1250460"/>
                    <a:ext cx="579192"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Azure </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Service Bus</a:t>
                    </a:r>
                  </a:p>
                </p:txBody>
              </p:sp>
            </p:grpSp>
            <p:grpSp>
              <p:nvGrpSpPr>
                <p:cNvPr id="125" name="Group 124">
                  <a:extLst>
                    <a:ext uri="{FF2B5EF4-FFF2-40B4-BE49-F238E27FC236}">
                      <a16:creationId xmlns:a16="http://schemas.microsoft.com/office/drawing/2014/main" id="{3E6A155D-49DC-4001-BB9A-AE7CAFC0FD80}"/>
                    </a:ext>
                  </a:extLst>
                </p:cNvPr>
                <p:cNvGrpSpPr/>
                <p:nvPr/>
              </p:nvGrpSpPr>
              <p:grpSpPr>
                <a:xfrm>
                  <a:off x="11150209" y="2090063"/>
                  <a:ext cx="489047" cy="475586"/>
                  <a:chOff x="9737725" y="953897"/>
                  <a:chExt cx="489047" cy="475586"/>
                </a:xfrm>
              </p:grpSpPr>
              <p:pic>
                <p:nvPicPr>
                  <p:cNvPr id="129" name="Picture 128">
                    <a:extLst>
                      <a:ext uri="{FF2B5EF4-FFF2-40B4-BE49-F238E27FC236}">
                        <a16:creationId xmlns:a16="http://schemas.microsoft.com/office/drawing/2014/main" id="{1A8F3CDA-1407-4264-AC3C-95AF2F9D67BB}"/>
                      </a:ext>
                    </a:extLst>
                  </p:cNvPr>
                  <p:cNvPicPr>
                    <a:picLocks noChangeAspect="1"/>
                  </p:cNvPicPr>
                  <p:nvPr/>
                </p:nvPicPr>
                <p:blipFill>
                  <a:blip r:embed="rId34">
                    <a:extLst>
                      <a:ext uri="{28A0092B-C50C-407E-A947-70E740481C1C}">
                        <a14:useLocalDpi xmlns:a14="http://schemas.microsoft.com/office/drawing/2010/main"/>
                      </a:ext>
                    </a:extLst>
                  </a:blip>
                  <a:srcRect/>
                  <a:stretch/>
                </p:blipFill>
                <p:spPr>
                  <a:xfrm>
                    <a:off x="9845586" y="953897"/>
                    <a:ext cx="273325" cy="268531"/>
                  </a:xfrm>
                  <a:prstGeom prst="rect">
                    <a:avLst/>
                  </a:prstGeom>
                </p:spPr>
              </p:pic>
              <p:sp>
                <p:nvSpPr>
                  <p:cNvPr id="130" name="TextBox 129">
                    <a:extLst>
                      <a:ext uri="{FF2B5EF4-FFF2-40B4-BE49-F238E27FC236}">
                        <a16:creationId xmlns:a16="http://schemas.microsoft.com/office/drawing/2014/main" id="{25B39FB9-5D6D-4996-B0E3-3E6825B0DF45}"/>
                      </a:ext>
                    </a:extLst>
                  </p:cNvPr>
                  <p:cNvSpPr txBox="1"/>
                  <p:nvPr/>
                </p:nvSpPr>
                <p:spPr>
                  <a:xfrm>
                    <a:off x="9737725" y="1310134"/>
                    <a:ext cx="489047" cy="11934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gradFill>
                          <a:gsLst>
                            <a:gs pos="2917">
                              <a:srgbClr val="000000"/>
                            </a:gs>
                            <a:gs pos="30000">
                              <a:srgbClr val="000000"/>
                            </a:gs>
                          </a:gsLst>
                          <a:lin ang="5400000" scaled="0"/>
                        </a:gradFill>
                        <a:effectLst/>
                        <a:uLnTx/>
                        <a:uFillTx/>
                        <a:latin typeface="+mj-lt"/>
                        <a:ea typeface="+mn-ea"/>
                        <a:cs typeface="+mn-cs"/>
                      </a:rPr>
                      <a:t>RabbitMQ</a:t>
                    </a:r>
                  </a:p>
                </p:txBody>
              </p:sp>
            </p:grpSp>
            <p:grpSp>
              <p:nvGrpSpPr>
                <p:cNvPr id="126" name="Group 125">
                  <a:extLst>
                    <a:ext uri="{FF2B5EF4-FFF2-40B4-BE49-F238E27FC236}">
                      <a16:creationId xmlns:a16="http://schemas.microsoft.com/office/drawing/2014/main" id="{23E8BB11-8340-46C0-8CEF-479358AD3655}"/>
                    </a:ext>
                  </a:extLst>
                </p:cNvPr>
                <p:cNvGrpSpPr/>
                <p:nvPr/>
              </p:nvGrpSpPr>
              <p:grpSpPr>
                <a:xfrm>
                  <a:off x="9911570" y="1970590"/>
                  <a:ext cx="442479" cy="654590"/>
                  <a:chOff x="11147028" y="3239662"/>
                  <a:chExt cx="442479" cy="654590"/>
                </a:xfrm>
              </p:grpSpPr>
              <p:sp>
                <p:nvSpPr>
                  <p:cNvPr id="127" name="TextBox 126">
                    <a:extLst>
                      <a:ext uri="{FF2B5EF4-FFF2-40B4-BE49-F238E27FC236}">
                        <a16:creationId xmlns:a16="http://schemas.microsoft.com/office/drawing/2014/main" id="{0024AD50-9E72-4FCC-B28F-EA7CB679D958}"/>
                      </a:ext>
                    </a:extLst>
                  </p:cNvPr>
                  <p:cNvSpPr txBox="1"/>
                  <p:nvPr/>
                </p:nvSpPr>
                <p:spPr>
                  <a:xfrm>
                    <a:off x="11159802" y="3655553"/>
                    <a:ext cx="416928" cy="238699"/>
                  </a:xfrm>
                  <a:prstGeom prst="rect">
                    <a:avLst/>
                  </a:prstGeom>
                  <a:noFill/>
                </p:spPr>
                <p:txBody>
                  <a:bodyPr wrap="none" lIns="0" tIns="0" rIns="0" bIns="0" rtlCol="0" anchor="ctr">
                    <a:spAutoFit/>
                  </a:bodyPr>
                  <a:lstStyle/>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GCP</a:t>
                    </a:r>
                  </a:p>
                  <a:p>
                    <a:pPr marL="0" marR="0" lvl="0" indent="0" algn="ctr" defTabSz="914367"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gradFill>
                          <a:gsLst>
                            <a:gs pos="2917">
                              <a:srgbClr val="000000"/>
                            </a:gs>
                            <a:gs pos="30000">
                              <a:srgbClr val="000000"/>
                            </a:gs>
                          </a:gsLst>
                          <a:lin ang="5400000" scaled="0"/>
                        </a:gradFill>
                        <a:effectLst/>
                        <a:uLnTx/>
                        <a:uFillTx/>
                        <a:latin typeface="+mj-lt"/>
                        <a:ea typeface="+mn-ea"/>
                        <a:cs typeface="+mn-cs"/>
                      </a:rPr>
                      <a:t>Pub/Sub</a:t>
                    </a:r>
                  </a:p>
                </p:txBody>
              </p:sp>
              <p:pic>
                <p:nvPicPr>
                  <p:cNvPr id="128" name="Picture 127">
                    <a:extLst>
                      <a:ext uri="{FF2B5EF4-FFF2-40B4-BE49-F238E27FC236}">
                        <a16:creationId xmlns:a16="http://schemas.microsoft.com/office/drawing/2014/main" id="{430542EB-8E81-4832-8FFB-C7FDA6C88DB6}"/>
                      </a:ext>
                    </a:extLst>
                  </p:cNvPr>
                  <p:cNvPicPr>
                    <a:picLocks noChangeAspect="1"/>
                  </p:cNvPicPr>
                  <p:nvPr/>
                </p:nvPicPr>
                <p:blipFill>
                  <a:blip r:embed="rId35" cstate="print">
                    <a:extLst>
                      <a:ext uri="{28A0092B-C50C-407E-A947-70E740481C1C}">
                        <a14:useLocalDpi xmlns:a14="http://schemas.microsoft.com/office/drawing/2010/main"/>
                      </a:ext>
                    </a:extLst>
                  </a:blip>
                  <a:stretch>
                    <a:fillRect/>
                  </a:stretch>
                </p:blipFill>
                <p:spPr>
                  <a:xfrm>
                    <a:off x="11147028" y="3239662"/>
                    <a:ext cx="442479" cy="442479"/>
                  </a:xfrm>
                  <a:prstGeom prst="rect">
                    <a:avLst/>
                  </a:prstGeom>
                </p:spPr>
              </p:pic>
            </p:grpSp>
          </p:grpSp>
          <p:pic>
            <p:nvPicPr>
              <p:cNvPr id="137" name="Graphic 136">
                <a:extLst>
                  <a:ext uri="{FF2B5EF4-FFF2-40B4-BE49-F238E27FC236}">
                    <a16:creationId xmlns:a16="http://schemas.microsoft.com/office/drawing/2014/main" id="{E68AB5BA-D664-4300-A487-7B5CE2F10622}"/>
                  </a:ext>
                </a:extLst>
              </p:cNvPr>
              <p:cNvPicPr>
                <a:picLocks noChangeAspect="1"/>
              </p:cNvPicPr>
              <p:nvPr/>
            </p:nvPicPr>
            <p:blipFill>
              <a:blip r:embed="rId36" cstate="print">
                <a:extLst>
                  <a:ext uri="{28A0092B-C50C-407E-A947-70E740481C1C}">
                    <a14:useLocalDpi xmlns:a14="http://schemas.microsoft.com/office/drawing/2010/main"/>
                  </a:ext>
                  <a:ext uri="{96DAC541-7B7A-43D3-8B79-37D633B846F1}">
                    <asvg:svgBlip xmlns:asvg="http://schemas.microsoft.com/office/drawing/2016/SVG/main" r:embed="rId37"/>
                  </a:ext>
                </a:extLst>
              </a:blip>
              <a:stretch>
                <a:fillRect/>
              </a:stretch>
            </p:blipFill>
            <p:spPr>
              <a:xfrm>
                <a:off x="7014506" y="875198"/>
                <a:ext cx="298842" cy="489176"/>
              </a:xfrm>
              <a:prstGeom prst="rect">
                <a:avLst/>
              </a:prstGeom>
            </p:spPr>
          </p:pic>
          <p:pic>
            <p:nvPicPr>
              <p:cNvPr id="138" name="Graphic 137">
                <a:extLst>
                  <a:ext uri="{FF2B5EF4-FFF2-40B4-BE49-F238E27FC236}">
                    <a16:creationId xmlns:a16="http://schemas.microsoft.com/office/drawing/2014/main" id="{C0F4D1AE-E82C-4BEC-A44F-D8C10793A0DB}"/>
                  </a:ext>
                </a:extLst>
              </p:cNvPr>
              <p:cNvPicPr>
                <a:picLocks noChangeAspect="1"/>
              </p:cNvPicPr>
              <p:nvPr/>
            </p:nvPicPr>
            <p:blipFill>
              <a:blip r:embed="rId38" cstate="print">
                <a:extLst>
                  <a:ext uri="{28A0092B-C50C-407E-A947-70E740481C1C}">
                    <a14:useLocalDpi xmlns:a14="http://schemas.microsoft.com/office/drawing/2010/main"/>
                  </a:ext>
                  <a:ext uri="{96DAC541-7B7A-43D3-8B79-37D633B846F1}">
                    <asvg:svgBlip xmlns:asvg="http://schemas.microsoft.com/office/drawing/2016/SVG/main" r:embed="rId39"/>
                  </a:ext>
                </a:extLst>
              </a:blip>
              <a:srcRect/>
              <a:stretch/>
            </p:blipFill>
            <p:spPr>
              <a:xfrm>
                <a:off x="6948716" y="2221394"/>
                <a:ext cx="430421" cy="218797"/>
              </a:xfrm>
              <a:prstGeom prst="rect">
                <a:avLst/>
              </a:prstGeom>
            </p:spPr>
          </p:pic>
          <p:pic>
            <p:nvPicPr>
              <p:cNvPr id="139" name="Graphic 138">
                <a:extLst>
                  <a:ext uri="{FF2B5EF4-FFF2-40B4-BE49-F238E27FC236}">
                    <a16:creationId xmlns:a16="http://schemas.microsoft.com/office/drawing/2014/main" id="{0BFA6660-0688-4F66-A9E7-027C3C425124}"/>
                  </a:ext>
                </a:extLst>
              </p:cNvPr>
              <p:cNvPicPr>
                <a:picLocks noChangeAspect="1"/>
              </p:cNvPicPr>
              <p:nvPr/>
            </p:nvPicPr>
            <p:blipFill>
              <a:blip r:embed="rId40" cstate="print">
                <a:extLst>
                  <a:ext uri="{28A0092B-C50C-407E-A947-70E740481C1C}">
                    <a14:useLocalDpi xmlns:a14="http://schemas.microsoft.com/office/drawing/2010/main"/>
                  </a:ext>
                  <a:ext uri="{96DAC541-7B7A-43D3-8B79-37D633B846F1}">
                    <asvg:svgBlip xmlns:asvg="http://schemas.microsoft.com/office/drawing/2016/SVG/main" r:embed="rId41"/>
                  </a:ext>
                </a:extLst>
              </a:blip>
              <a:srcRect/>
              <a:stretch/>
            </p:blipFill>
            <p:spPr>
              <a:xfrm>
                <a:off x="6899147" y="3342014"/>
                <a:ext cx="479990" cy="383486"/>
              </a:xfrm>
              <a:prstGeom prst="rect">
                <a:avLst/>
              </a:prstGeom>
            </p:spPr>
          </p:pic>
          <p:pic>
            <p:nvPicPr>
              <p:cNvPr id="140" name="Graphic 139">
                <a:extLst>
                  <a:ext uri="{FF2B5EF4-FFF2-40B4-BE49-F238E27FC236}">
                    <a16:creationId xmlns:a16="http://schemas.microsoft.com/office/drawing/2014/main" id="{100D2B14-8125-4F82-A86E-037BFA54F88A}"/>
                  </a:ext>
                </a:extLst>
              </p:cNvPr>
              <p:cNvPicPr>
                <a:picLocks noChangeAspect="1"/>
              </p:cNvPicPr>
              <p:nvPr/>
            </p:nvPicPr>
            <p:blipFill>
              <a:blip r:embed="rId42" cstate="print">
                <a:extLst>
                  <a:ext uri="{28A0092B-C50C-407E-A947-70E740481C1C}">
                    <a14:useLocalDpi xmlns:a14="http://schemas.microsoft.com/office/drawing/2010/main"/>
                  </a:ext>
                  <a:ext uri="{96DAC541-7B7A-43D3-8B79-37D633B846F1}">
                    <asvg:svgBlip xmlns:asvg="http://schemas.microsoft.com/office/drawing/2016/SVG/main" r:embed="rId43"/>
                  </a:ext>
                </a:extLst>
              </a:blip>
              <a:srcRect/>
              <a:stretch/>
            </p:blipFill>
            <p:spPr>
              <a:xfrm>
                <a:off x="6964938" y="4515945"/>
                <a:ext cx="348410" cy="441552"/>
              </a:xfrm>
              <a:prstGeom prst="rect">
                <a:avLst/>
              </a:prstGeom>
            </p:spPr>
          </p:pic>
          <p:pic>
            <p:nvPicPr>
              <p:cNvPr id="141" name="Graphic 140">
                <a:extLst>
                  <a:ext uri="{FF2B5EF4-FFF2-40B4-BE49-F238E27FC236}">
                    <a16:creationId xmlns:a16="http://schemas.microsoft.com/office/drawing/2014/main" id="{A567A691-32C5-4417-89DC-C8D6E54AEA85}"/>
                  </a:ext>
                </a:extLst>
              </p:cNvPr>
              <p:cNvPicPr>
                <a:picLocks noChangeAspect="1"/>
              </p:cNvPicPr>
              <p:nvPr/>
            </p:nvPicPr>
            <p:blipFill>
              <a:blip r:embed="rId44" cstate="print">
                <a:extLst>
                  <a:ext uri="{28A0092B-C50C-407E-A947-70E740481C1C}">
                    <a14:useLocalDpi xmlns:a14="http://schemas.microsoft.com/office/drawing/2010/main"/>
                  </a:ext>
                  <a:ext uri="{96DAC541-7B7A-43D3-8B79-37D633B846F1}">
                    <asvg:svgBlip xmlns:asvg="http://schemas.microsoft.com/office/drawing/2016/SVG/main" r:embed="rId45"/>
                  </a:ext>
                </a:extLst>
              </a:blip>
              <a:srcRect/>
              <a:stretch/>
            </p:blipFill>
            <p:spPr>
              <a:xfrm>
                <a:off x="6920598" y="5731217"/>
                <a:ext cx="486656" cy="416934"/>
              </a:xfrm>
              <a:prstGeom prst="rect">
                <a:avLst/>
              </a:prstGeom>
            </p:spPr>
          </p:pic>
        </p:grpSp>
        <p:sp>
          <p:nvSpPr>
            <p:cNvPr id="143" name="Rectangle 142">
              <a:extLst>
                <a:ext uri="{FF2B5EF4-FFF2-40B4-BE49-F238E27FC236}">
                  <a16:creationId xmlns:a16="http://schemas.microsoft.com/office/drawing/2014/main" id="{E600BB64-DE5D-4F97-AC0F-DE8FF80F25BC}"/>
                </a:ext>
              </a:extLst>
            </p:cNvPr>
            <p:cNvSpPr/>
            <p:nvPr/>
          </p:nvSpPr>
          <p:spPr>
            <a:xfrm>
              <a:off x="4528603" y="427500"/>
              <a:ext cx="275787" cy="442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a:extLst>
              <a:ext uri="{FF2B5EF4-FFF2-40B4-BE49-F238E27FC236}">
                <a16:creationId xmlns:a16="http://schemas.microsoft.com/office/drawing/2014/main" id="{7FADE971-717A-44AE-8384-BBB29EF55420}"/>
              </a:ext>
            </a:extLst>
          </p:cNvPr>
          <p:cNvSpPr>
            <a:spLocks noGrp="1"/>
          </p:cNvSpPr>
          <p:nvPr>
            <p:ph type="title"/>
          </p:nvPr>
        </p:nvSpPr>
        <p:spPr/>
        <p:txBody>
          <a:bodyPr/>
          <a:lstStyle/>
          <a:p>
            <a:r>
              <a:rPr lang="en-US" dirty="0" err="1"/>
              <a:t>Dapr</a:t>
            </a:r>
            <a:r>
              <a:rPr lang="en-US" dirty="0"/>
              <a:t> Architecture</a:t>
            </a:r>
          </a:p>
        </p:txBody>
      </p:sp>
      <p:sp>
        <p:nvSpPr>
          <p:cNvPr id="4" name="Footer Placeholder 3">
            <a:extLst>
              <a:ext uri="{FF2B5EF4-FFF2-40B4-BE49-F238E27FC236}">
                <a16:creationId xmlns:a16="http://schemas.microsoft.com/office/drawing/2014/main" id="{F81B6954-D89F-44AA-A48A-1D4BF9CFDA85}"/>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698D952E-DE6D-4CE8-924D-EFA0201E4E93}"/>
              </a:ext>
            </a:extLst>
          </p:cNvPr>
          <p:cNvSpPr/>
          <p:nvPr/>
        </p:nvSpPr>
        <p:spPr>
          <a:xfrm>
            <a:off x="1751689" y="1365248"/>
            <a:ext cx="1301506" cy="212513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Dapr</a:t>
            </a:r>
            <a:r>
              <a:rPr lang="en-US" dirty="0"/>
              <a:t> main</a:t>
            </a:r>
          </a:p>
        </p:txBody>
      </p:sp>
      <p:sp>
        <p:nvSpPr>
          <p:cNvPr id="6" name="Rectangle: Rounded Corners 5">
            <a:extLst>
              <a:ext uri="{FF2B5EF4-FFF2-40B4-BE49-F238E27FC236}">
                <a16:creationId xmlns:a16="http://schemas.microsoft.com/office/drawing/2014/main" id="{9F9DC5D7-EB2C-4E2A-9A52-98FCCA765B6D}"/>
              </a:ext>
            </a:extLst>
          </p:cNvPr>
          <p:cNvSpPr/>
          <p:nvPr/>
        </p:nvSpPr>
        <p:spPr>
          <a:xfrm>
            <a:off x="3632331" y="657012"/>
            <a:ext cx="905934" cy="694267"/>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state store interface</a:t>
            </a:r>
          </a:p>
        </p:txBody>
      </p:sp>
      <p:sp>
        <p:nvSpPr>
          <p:cNvPr id="7" name="Rectangle: Rounded Corners 6">
            <a:extLst>
              <a:ext uri="{FF2B5EF4-FFF2-40B4-BE49-F238E27FC236}">
                <a16:creationId xmlns:a16="http://schemas.microsoft.com/office/drawing/2014/main" id="{F14BC454-B288-4192-A569-60F2CDAD379A}"/>
              </a:ext>
            </a:extLst>
          </p:cNvPr>
          <p:cNvSpPr/>
          <p:nvPr/>
        </p:nvSpPr>
        <p:spPr>
          <a:xfrm>
            <a:off x="3632331" y="1535429"/>
            <a:ext cx="905934" cy="694267"/>
          </a:xfrm>
          <a:prstGeom prst="round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sz="1050" dirty="0"/>
              <a:t>pub/sub interface</a:t>
            </a:r>
          </a:p>
        </p:txBody>
      </p:sp>
      <p:sp>
        <p:nvSpPr>
          <p:cNvPr id="8" name="Rectangle: Rounded Corners 7">
            <a:extLst>
              <a:ext uri="{FF2B5EF4-FFF2-40B4-BE49-F238E27FC236}">
                <a16:creationId xmlns:a16="http://schemas.microsoft.com/office/drawing/2014/main" id="{A6DBD423-16CB-4923-B22A-FC03AB127AC1}"/>
              </a:ext>
            </a:extLst>
          </p:cNvPr>
          <p:cNvSpPr/>
          <p:nvPr/>
        </p:nvSpPr>
        <p:spPr>
          <a:xfrm>
            <a:off x="3632331" y="2390986"/>
            <a:ext cx="905934" cy="694267"/>
          </a:xfrm>
          <a:prstGeom prst="round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binding interface</a:t>
            </a:r>
          </a:p>
        </p:txBody>
      </p:sp>
      <p:sp>
        <p:nvSpPr>
          <p:cNvPr id="9" name="Rectangle: Rounded Corners 8">
            <a:extLst>
              <a:ext uri="{FF2B5EF4-FFF2-40B4-BE49-F238E27FC236}">
                <a16:creationId xmlns:a16="http://schemas.microsoft.com/office/drawing/2014/main" id="{16154BED-B5CE-4C95-8529-7F6197F100B9}"/>
              </a:ext>
            </a:extLst>
          </p:cNvPr>
          <p:cNvSpPr/>
          <p:nvPr/>
        </p:nvSpPr>
        <p:spPr>
          <a:xfrm>
            <a:off x="3632331" y="3238923"/>
            <a:ext cx="905934" cy="694267"/>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secret interface</a:t>
            </a:r>
          </a:p>
        </p:txBody>
      </p:sp>
      <p:cxnSp>
        <p:nvCxnSpPr>
          <p:cNvPr id="11" name="Connector: Elbow 10">
            <a:extLst>
              <a:ext uri="{FF2B5EF4-FFF2-40B4-BE49-F238E27FC236}">
                <a16:creationId xmlns:a16="http://schemas.microsoft.com/office/drawing/2014/main" id="{A19E8762-402E-4A3C-8FCC-5D3944ACBE89}"/>
              </a:ext>
            </a:extLst>
          </p:cNvPr>
          <p:cNvCxnSpPr>
            <a:endCxn id="6" idx="1"/>
          </p:cNvCxnSpPr>
          <p:nvPr/>
        </p:nvCxnSpPr>
        <p:spPr>
          <a:xfrm flipV="1">
            <a:off x="3053196" y="1004146"/>
            <a:ext cx="579135" cy="45508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Connector: Elbow 12">
            <a:extLst>
              <a:ext uri="{FF2B5EF4-FFF2-40B4-BE49-F238E27FC236}">
                <a16:creationId xmlns:a16="http://schemas.microsoft.com/office/drawing/2014/main" id="{105786B3-3EB3-41FA-96DE-7C7F6BE46E3E}"/>
              </a:ext>
            </a:extLst>
          </p:cNvPr>
          <p:cNvCxnSpPr>
            <a:endCxn id="7" idx="1"/>
          </p:cNvCxnSpPr>
          <p:nvPr/>
        </p:nvCxnSpPr>
        <p:spPr>
          <a:xfrm>
            <a:off x="3053196" y="1882562"/>
            <a:ext cx="579135"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nector: Elbow 14">
            <a:extLst>
              <a:ext uri="{FF2B5EF4-FFF2-40B4-BE49-F238E27FC236}">
                <a16:creationId xmlns:a16="http://schemas.microsoft.com/office/drawing/2014/main" id="{0D7257BE-5D8C-4021-ADDA-6C82263B98B5}"/>
              </a:ext>
            </a:extLst>
          </p:cNvPr>
          <p:cNvCxnSpPr>
            <a:endCxn id="8" idx="1"/>
          </p:cNvCxnSpPr>
          <p:nvPr/>
        </p:nvCxnSpPr>
        <p:spPr>
          <a:xfrm>
            <a:off x="3053196" y="2650310"/>
            <a:ext cx="579135" cy="87810"/>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nector: Elbow 16">
            <a:extLst>
              <a:ext uri="{FF2B5EF4-FFF2-40B4-BE49-F238E27FC236}">
                <a16:creationId xmlns:a16="http://schemas.microsoft.com/office/drawing/2014/main" id="{20AAA50F-E411-4554-BB6C-C03607FE0625}"/>
              </a:ext>
            </a:extLst>
          </p:cNvPr>
          <p:cNvCxnSpPr>
            <a:endCxn id="9" idx="1"/>
          </p:cNvCxnSpPr>
          <p:nvPr/>
        </p:nvCxnSpPr>
        <p:spPr>
          <a:xfrm>
            <a:off x="3053196" y="3123018"/>
            <a:ext cx="579135" cy="463039"/>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Rectangle: Rounded Corners 17">
            <a:extLst>
              <a:ext uri="{FF2B5EF4-FFF2-40B4-BE49-F238E27FC236}">
                <a16:creationId xmlns:a16="http://schemas.microsoft.com/office/drawing/2014/main" id="{A29CF82B-26AE-43BF-B088-3CD6B6860AB7}"/>
              </a:ext>
            </a:extLst>
          </p:cNvPr>
          <p:cNvSpPr/>
          <p:nvPr/>
        </p:nvSpPr>
        <p:spPr>
          <a:xfrm>
            <a:off x="1840454" y="2882900"/>
            <a:ext cx="1143331" cy="529166"/>
          </a:xfrm>
          <a:prstGeom prst="roundRect">
            <a:avLst/>
          </a:prstGeom>
        </p:spPr>
        <p:style>
          <a:lnRef idx="1">
            <a:schemeClr val="dk1"/>
          </a:lnRef>
          <a:fillRef idx="2">
            <a:schemeClr val="dk1"/>
          </a:fillRef>
          <a:effectRef idx="1">
            <a:schemeClr val="dk1"/>
          </a:effectRef>
          <a:fontRef idx="minor">
            <a:schemeClr val="dk1"/>
          </a:fontRef>
        </p:style>
        <p:txBody>
          <a:bodyPr rtlCol="0" anchor="ctr"/>
          <a:lstStyle/>
          <a:p>
            <a:pPr algn="ctr"/>
            <a:r>
              <a:rPr lang="en-US" sz="1100" dirty="0"/>
              <a:t>register all components </a:t>
            </a:r>
            <a:br>
              <a:rPr lang="en-US" sz="1100" dirty="0"/>
            </a:br>
            <a:r>
              <a:rPr lang="en-US" sz="1100" dirty="0"/>
              <a:t>(per type)</a:t>
            </a:r>
          </a:p>
        </p:txBody>
      </p:sp>
      <p:sp>
        <p:nvSpPr>
          <p:cNvPr id="19" name="Rectangle: Rounded Corners 18">
            <a:extLst>
              <a:ext uri="{FF2B5EF4-FFF2-40B4-BE49-F238E27FC236}">
                <a16:creationId xmlns:a16="http://schemas.microsoft.com/office/drawing/2014/main" id="{58991BC4-C9A9-44F0-9313-701ED40033D7}"/>
              </a:ext>
            </a:extLst>
          </p:cNvPr>
          <p:cNvSpPr/>
          <p:nvPr/>
        </p:nvSpPr>
        <p:spPr>
          <a:xfrm>
            <a:off x="3632331" y="4191322"/>
            <a:ext cx="905934" cy="694267"/>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sz="1000" dirty="0"/>
              <a:t>	observable</a:t>
            </a:r>
            <a:br>
              <a:rPr lang="en-US" sz="1000" dirty="0"/>
            </a:br>
            <a:r>
              <a:rPr lang="en-US" sz="1000" dirty="0"/>
              <a:t>interface</a:t>
            </a:r>
          </a:p>
        </p:txBody>
      </p:sp>
      <p:cxnSp>
        <p:nvCxnSpPr>
          <p:cNvPr id="21" name="Connector: Elbow 20">
            <a:extLst>
              <a:ext uri="{FF2B5EF4-FFF2-40B4-BE49-F238E27FC236}">
                <a16:creationId xmlns:a16="http://schemas.microsoft.com/office/drawing/2014/main" id="{2BDCB2BA-CA02-4D84-9901-D48C4CB16EE9}"/>
              </a:ext>
            </a:extLst>
          </p:cNvPr>
          <p:cNvCxnSpPr>
            <a:endCxn id="19" idx="1"/>
          </p:cNvCxnSpPr>
          <p:nvPr/>
        </p:nvCxnSpPr>
        <p:spPr>
          <a:xfrm rot="16200000" flipH="1">
            <a:off x="2772706" y="3678830"/>
            <a:ext cx="1140115" cy="57913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pic>
        <p:nvPicPr>
          <p:cNvPr id="22" name="Picture 2" descr="Go (programming language) - Wikipedia">
            <a:extLst>
              <a:ext uri="{FF2B5EF4-FFF2-40B4-BE49-F238E27FC236}">
                <a16:creationId xmlns:a16="http://schemas.microsoft.com/office/drawing/2014/main" id="{A7CBE948-2969-4154-A423-44EBA87E94D2}"/>
              </a:ext>
            </a:extLst>
          </p:cNvPr>
          <p:cNvPicPr>
            <a:picLocks noChangeAspect="1" noChangeArrowheads="1"/>
          </p:cNvPicPr>
          <p:nvPr/>
        </p:nvPicPr>
        <p:blipFill>
          <a:blip r:embed="rId46">
            <a:extLst>
              <a:ext uri="{28A0092B-C50C-407E-A947-70E740481C1C}">
                <a14:useLocalDpi xmlns:a14="http://schemas.microsoft.com/office/drawing/2010/main" val="0"/>
              </a:ext>
            </a:extLst>
          </a:blip>
          <a:stretch>
            <a:fillRect/>
          </a:stretch>
        </p:blipFill>
        <p:spPr bwMode="auto">
          <a:xfrm>
            <a:off x="2201439" y="1421396"/>
            <a:ext cx="736626" cy="204203"/>
          </a:xfrm>
          <a:prstGeom prst="rect">
            <a:avLst/>
          </a:prstGeom>
          <a:solidFill>
            <a:srgbClr val="FFFFFF"/>
          </a:solidFill>
        </p:spPr>
      </p:pic>
      <p:sp>
        <p:nvSpPr>
          <p:cNvPr id="147" name="TextBox 146">
            <a:extLst>
              <a:ext uri="{FF2B5EF4-FFF2-40B4-BE49-F238E27FC236}">
                <a16:creationId xmlns:a16="http://schemas.microsoft.com/office/drawing/2014/main" id="{167FB9E7-8058-4759-AEEF-A21C7195150A}"/>
              </a:ext>
            </a:extLst>
          </p:cNvPr>
          <p:cNvSpPr txBox="1"/>
          <p:nvPr/>
        </p:nvSpPr>
        <p:spPr>
          <a:xfrm>
            <a:off x="-1537988" y="-808687"/>
            <a:ext cx="9327020" cy="184666"/>
          </a:xfrm>
          <a:prstGeom prst="rect">
            <a:avLst/>
          </a:prstGeom>
          <a:noFill/>
        </p:spPr>
        <p:txBody>
          <a:bodyPr wrap="square" lIns="0" tIns="0" rIns="0" bIns="0" rtlCol="0">
            <a:spAutoFit/>
          </a:bodyPr>
          <a:lstStyle/>
          <a:p>
            <a:pPr marL="0" marR="0" lvl="0" indent="0" algn="ctr" defTabSz="932472" eaLnBrk="1" fontAlgn="base" latinLnBrk="0" hangingPunct="1">
              <a:lnSpc>
                <a:spcPct val="100000"/>
              </a:lnSpc>
              <a:spcBef>
                <a:spcPct val="0"/>
              </a:spcBef>
              <a:spcAft>
                <a:spcPts val="1200"/>
              </a:spcAft>
              <a:buClrTx/>
              <a:buSzTx/>
              <a:buFontTx/>
              <a:buNone/>
              <a:tabLst/>
              <a:defRPr/>
            </a:pPr>
            <a:r>
              <a:rPr kumimoji="0" lang="en-US" sz="1200" b="0" i="0" u="none" strike="noStrike" kern="0" cap="none" spc="0" normalizeH="0" baseline="0" noProof="0">
                <a:ln>
                  <a:noFill/>
                </a:ln>
                <a:solidFill>
                  <a:srgbClr val="000000">
                    <a:lumMod val="65000"/>
                    <a:lumOff val="35000"/>
                  </a:srgbClr>
                </a:solidFill>
                <a:effectLst/>
                <a:uLnTx/>
                <a:uFillTx/>
                <a:latin typeface="Segoe UI Semibold"/>
                <a:ea typeface="Segoe UI Symbol"/>
              </a:rPr>
              <a:t>Microservices written in</a:t>
            </a:r>
          </a:p>
        </p:txBody>
      </p:sp>
      <p:cxnSp>
        <p:nvCxnSpPr>
          <p:cNvPr id="148" name="Straight Connector 147">
            <a:extLst>
              <a:ext uri="{FF2B5EF4-FFF2-40B4-BE49-F238E27FC236}">
                <a16:creationId xmlns:a16="http://schemas.microsoft.com/office/drawing/2014/main" id="{B5F4D3B0-A094-4289-9C9C-B82A1E0EADBA}"/>
              </a:ext>
            </a:extLst>
          </p:cNvPr>
          <p:cNvCxnSpPr>
            <a:cxnSpLocks/>
          </p:cNvCxnSpPr>
          <p:nvPr/>
        </p:nvCxnSpPr>
        <p:spPr>
          <a:xfrm>
            <a:off x="-1898915" y="-711200"/>
            <a:ext cx="4060484" cy="9553"/>
          </a:xfrm>
          <a:prstGeom prst="line">
            <a:avLst/>
          </a:prstGeom>
          <a:noFill/>
          <a:ln w="19050" cap="flat" cmpd="sng" algn="ctr">
            <a:solidFill>
              <a:srgbClr val="737373"/>
            </a:solidFill>
            <a:prstDash val="solid"/>
            <a:headEnd type="none" w="lg" len="med"/>
            <a:tailEnd type="none" w="lg" len="med"/>
          </a:ln>
          <a:effectLst/>
        </p:spPr>
      </p:cxnSp>
      <p:cxnSp>
        <p:nvCxnSpPr>
          <p:cNvPr id="149" name="Straight Connector 148">
            <a:extLst>
              <a:ext uri="{FF2B5EF4-FFF2-40B4-BE49-F238E27FC236}">
                <a16:creationId xmlns:a16="http://schemas.microsoft.com/office/drawing/2014/main" id="{799ED384-4F89-42C8-ADB1-C36B2F024F38}"/>
              </a:ext>
            </a:extLst>
          </p:cNvPr>
          <p:cNvCxnSpPr>
            <a:cxnSpLocks/>
          </p:cNvCxnSpPr>
          <p:nvPr/>
        </p:nvCxnSpPr>
        <p:spPr>
          <a:xfrm>
            <a:off x="4043098" y="-711200"/>
            <a:ext cx="4106862" cy="0"/>
          </a:xfrm>
          <a:prstGeom prst="line">
            <a:avLst/>
          </a:prstGeom>
          <a:noFill/>
          <a:ln w="19050" cap="flat" cmpd="sng" algn="ctr">
            <a:solidFill>
              <a:srgbClr val="737373"/>
            </a:solidFill>
            <a:prstDash val="solid"/>
            <a:headEnd type="none" w="lg" len="med"/>
            <a:tailEnd type="none" w="lg" len="med"/>
          </a:ln>
          <a:effectLst/>
        </p:spPr>
      </p:cxnSp>
      <p:grpSp>
        <p:nvGrpSpPr>
          <p:cNvPr id="150" name="Group 149">
            <a:extLst>
              <a:ext uri="{FF2B5EF4-FFF2-40B4-BE49-F238E27FC236}">
                <a16:creationId xmlns:a16="http://schemas.microsoft.com/office/drawing/2014/main" id="{318C3C74-8B87-4E2B-B77F-1D3D5D6AC819}"/>
              </a:ext>
            </a:extLst>
          </p:cNvPr>
          <p:cNvGrpSpPr/>
          <p:nvPr/>
        </p:nvGrpSpPr>
        <p:grpSpPr>
          <a:xfrm>
            <a:off x="2976242" y="-1683350"/>
            <a:ext cx="467451" cy="467451"/>
            <a:chOff x="-580524" y="949870"/>
            <a:chExt cx="467451" cy="467451"/>
          </a:xfrm>
        </p:grpSpPr>
        <p:sp>
          <p:nvSpPr>
            <p:cNvPr id="159" name="Oval 158">
              <a:extLst>
                <a:ext uri="{FF2B5EF4-FFF2-40B4-BE49-F238E27FC236}">
                  <a16:creationId xmlns:a16="http://schemas.microsoft.com/office/drawing/2014/main" id="{CE1F7C21-D807-4855-B36C-563AA3E29267}"/>
                </a:ext>
              </a:extLst>
            </p:cNvPr>
            <p:cNvSpPr/>
            <p:nvPr/>
          </p:nvSpPr>
          <p:spPr bwMode="auto">
            <a:xfrm>
              <a:off x="-580524" y="949870"/>
              <a:ext cx="467451" cy="467451"/>
            </a:xfrm>
            <a:prstGeom prst="ellipse">
              <a:avLst/>
            </a:prstGeom>
            <a:solidFill>
              <a:srgbClr val="FFFFFF"/>
            </a:solidFill>
            <a:ln w="9525" cap="flat" cmpd="sng" algn="ctr">
              <a:noFill/>
              <a:prstDash val="solid"/>
              <a:headEnd type="none" w="med" len="med"/>
              <a:tailEnd type="none" w="med" len="med"/>
            </a:ln>
            <a:effectLst>
              <a:outerShdw blurRad="152400" sx="102000" sy="102000" algn="ctr" rotWithShape="0">
                <a:prstClr val="black">
                  <a:alpha val="20000"/>
                </a:prstClr>
              </a:outerShdw>
            </a:effectLst>
          </p:spPr>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spcBef>
                  <a:spcPct val="0"/>
                </a:spcBef>
                <a:spcAft>
                  <a:spcPct val="0"/>
                </a:spcAft>
              </a:pPr>
              <a:endParaRPr lang="en-US" sz="1600" kern="0" err="1">
                <a:solidFill>
                  <a:srgbClr val="000000"/>
                </a:solidFill>
                <a:latin typeface="Segoe UI Semibold"/>
                <a:cs typeface="Segoe UI" pitchFamily="34" charset="0"/>
              </a:endParaRPr>
            </a:p>
          </p:txBody>
        </p:sp>
        <p:grpSp>
          <p:nvGrpSpPr>
            <p:cNvPr id="160" name="app development" descr="application development">
              <a:extLst>
                <a:ext uri="{FF2B5EF4-FFF2-40B4-BE49-F238E27FC236}">
                  <a16:creationId xmlns:a16="http://schemas.microsoft.com/office/drawing/2014/main" id="{D74CB027-117A-48B3-AF2A-B6134B8E1B5D}"/>
                </a:ext>
              </a:extLst>
            </p:cNvPr>
            <p:cNvGrpSpPr/>
            <p:nvPr/>
          </p:nvGrpSpPr>
          <p:grpSpPr>
            <a:xfrm>
              <a:off x="-526584" y="1075184"/>
              <a:ext cx="359570" cy="216822"/>
              <a:chOff x="1619314" y="4920550"/>
              <a:chExt cx="500421" cy="301755"/>
            </a:xfrm>
          </p:grpSpPr>
          <p:sp>
            <p:nvSpPr>
              <p:cNvPr id="161" name="Freeform: Shape 160">
                <a:extLst>
                  <a:ext uri="{FF2B5EF4-FFF2-40B4-BE49-F238E27FC236}">
                    <a16:creationId xmlns:a16="http://schemas.microsoft.com/office/drawing/2014/main" id="{C57EEAA0-63FA-4369-A094-E11132C3E0A3}"/>
                  </a:ext>
                </a:extLst>
              </p:cNvPr>
              <p:cNvSpPr/>
              <p:nvPr/>
            </p:nvSpPr>
            <p:spPr>
              <a:xfrm>
                <a:off x="1974276" y="4920997"/>
                <a:ext cx="145459" cy="301308"/>
              </a:xfrm>
              <a:custGeom>
                <a:avLst/>
                <a:gdLst>
                  <a:gd name="connsiteX0" fmla="*/ 22237 w 145458"/>
                  <a:gd name="connsiteY0" fmla="*/ 300372 h 301307"/>
                  <a:gd name="connsiteX1" fmla="*/ 2089 w 145458"/>
                  <a:gd name="connsiteY1" fmla="*/ 283378 h 301307"/>
                  <a:gd name="connsiteX2" fmla="*/ 111941 w 145458"/>
                  <a:gd name="connsiteY2" fmla="*/ 153201 h 301307"/>
                  <a:gd name="connsiteX3" fmla="*/ 5505 w 145458"/>
                  <a:gd name="connsiteY3" fmla="*/ 18383 h 301307"/>
                  <a:gd name="connsiteX4" fmla="*/ 26092 w 145458"/>
                  <a:gd name="connsiteY4" fmla="*/ 2089 h 301307"/>
                  <a:gd name="connsiteX5" fmla="*/ 145843 w 145458"/>
                  <a:gd name="connsiteY5" fmla="*/ 153727 h 301307"/>
                  <a:gd name="connsiteX6" fmla="*/ 22237 w 145458"/>
                  <a:gd name="connsiteY6" fmla="*/ 300372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22237" y="300372"/>
                    </a:moveTo>
                    <a:lnTo>
                      <a:pt x="2089" y="283378"/>
                    </a:lnTo>
                    <a:lnTo>
                      <a:pt x="111941" y="153201"/>
                    </a:lnTo>
                    <a:lnTo>
                      <a:pt x="5505" y="18383"/>
                    </a:lnTo>
                    <a:lnTo>
                      <a:pt x="26092" y="2089"/>
                    </a:lnTo>
                    <a:lnTo>
                      <a:pt x="145843" y="153727"/>
                    </a:lnTo>
                    <a:lnTo>
                      <a:pt x="22237" y="300372"/>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2" name="Freeform: Shape 161">
                <a:extLst>
                  <a:ext uri="{FF2B5EF4-FFF2-40B4-BE49-F238E27FC236}">
                    <a16:creationId xmlns:a16="http://schemas.microsoft.com/office/drawing/2014/main" id="{1E24E4AF-0D87-4BE2-AEEB-142EE493EF4F}"/>
                  </a:ext>
                </a:extLst>
              </p:cNvPr>
              <p:cNvSpPr/>
              <p:nvPr/>
            </p:nvSpPr>
            <p:spPr>
              <a:xfrm>
                <a:off x="1619314" y="4920550"/>
                <a:ext cx="145459" cy="301308"/>
              </a:xfrm>
              <a:custGeom>
                <a:avLst/>
                <a:gdLst>
                  <a:gd name="connsiteX0" fmla="*/ 121840 w 145458"/>
                  <a:gd name="connsiteY0" fmla="*/ 300285 h 301307"/>
                  <a:gd name="connsiteX1" fmla="*/ 2089 w 145458"/>
                  <a:gd name="connsiteY1" fmla="*/ 148734 h 301307"/>
                  <a:gd name="connsiteX2" fmla="*/ 125782 w 145458"/>
                  <a:gd name="connsiteY2" fmla="*/ 2089 h 301307"/>
                  <a:gd name="connsiteX3" fmla="*/ 145843 w 145458"/>
                  <a:gd name="connsiteY3" fmla="*/ 18996 h 301307"/>
                  <a:gd name="connsiteX4" fmla="*/ 35991 w 145458"/>
                  <a:gd name="connsiteY4" fmla="*/ 149260 h 301307"/>
                  <a:gd name="connsiteX5" fmla="*/ 142427 w 145458"/>
                  <a:gd name="connsiteY5" fmla="*/ 283991 h 301307"/>
                  <a:gd name="connsiteX6" fmla="*/ 121840 w 145458"/>
                  <a:gd name="connsiteY6" fmla="*/ 300285 h 3013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45458" h="301307">
                    <a:moveTo>
                      <a:pt x="121840" y="300285"/>
                    </a:moveTo>
                    <a:lnTo>
                      <a:pt x="2089" y="148734"/>
                    </a:lnTo>
                    <a:lnTo>
                      <a:pt x="125782" y="2089"/>
                    </a:lnTo>
                    <a:lnTo>
                      <a:pt x="145843" y="18996"/>
                    </a:lnTo>
                    <a:lnTo>
                      <a:pt x="35991" y="149260"/>
                    </a:lnTo>
                    <a:lnTo>
                      <a:pt x="142427" y="283991"/>
                    </a:lnTo>
                    <a:lnTo>
                      <a:pt x="121840" y="300285"/>
                    </a:lnTo>
                    <a:close/>
                  </a:path>
                </a:pathLst>
              </a:custGeom>
              <a:solidFill>
                <a:srgbClr val="0078D4"/>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3" name="Freeform: Shape 162">
                <a:extLst>
                  <a:ext uri="{FF2B5EF4-FFF2-40B4-BE49-F238E27FC236}">
                    <a16:creationId xmlns:a16="http://schemas.microsoft.com/office/drawing/2014/main" id="{B42ED202-7BEF-4AAE-8C77-69D127936B23}"/>
                  </a:ext>
                </a:extLst>
              </p:cNvPr>
              <p:cNvSpPr/>
              <p:nvPr/>
            </p:nvSpPr>
            <p:spPr>
              <a:xfrm>
                <a:off x="1823511" y="5026804"/>
                <a:ext cx="93509" cy="93509"/>
              </a:xfrm>
              <a:custGeom>
                <a:avLst/>
                <a:gdLst>
                  <a:gd name="connsiteX0" fmla="*/ 48693 w 93509"/>
                  <a:gd name="connsiteY0" fmla="*/ 95297 h 93509"/>
                  <a:gd name="connsiteX1" fmla="*/ 95297 w 93509"/>
                  <a:gd name="connsiteY1" fmla="*/ 48693 h 93509"/>
                  <a:gd name="connsiteX2" fmla="*/ 48693 w 93509"/>
                  <a:gd name="connsiteY2" fmla="*/ 2089 h 93509"/>
                  <a:gd name="connsiteX3" fmla="*/ 2089 w 93509"/>
                  <a:gd name="connsiteY3" fmla="*/ 48693 h 93509"/>
                  <a:gd name="connsiteX4" fmla="*/ 48693 w 93509"/>
                  <a:gd name="connsiteY4" fmla="*/ 95297 h 935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3509" h="93509">
                    <a:moveTo>
                      <a:pt x="48693" y="95297"/>
                    </a:moveTo>
                    <a:cubicBezTo>
                      <a:pt x="74432" y="95297"/>
                      <a:pt x="95297" y="74431"/>
                      <a:pt x="95297" y="48693"/>
                    </a:cubicBezTo>
                    <a:cubicBezTo>
                      <a:pt x="95297" y="22954"/>
                      <a:pt x="74432" y="2089"/>
                      <a:pt x="48693" y="2089"/>
                    </a:cubicBezTo>
                    <a:cubicBezTo>
                      <a:pt x="22954" y="2089"/>
                      <a:pt x="2089" y="22954"/>
                      <a:pt x="2089" y="48693"/>
                    </a:cubicBezTo>
                    <a:cubicBezTo>
                      <a:pt x="2089" y="74431"/>
                      <a:pt x="22954" y="95297"/>
                      <a:pt x="48693" y="95297"/>
                    </a:cubicBezTo>
                    <a:close/>
                  </a:path>
                </a:pathLst>
              </a:custGeom>
              <a:solidFill>
                <a:srgbClr val="50E6FF"/>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sp>
            <p:nvSpPr>
              <p:cNvPr id="164" name="Freeform: Shape 163">
                <a:extLst>
                  <a:ext uri="{FF2B5EF4-FFF2-40B4-BE49-F238E27FC236}">
                    <a16:creationId xmlns:a16="http://schemas.microsoft.com/office/drawing/2014/main" id="{9166A9A0-36F9-405F-A088-C820ED2577D4}"/>
                  </a:ext>
                </a:extLst>
              </p:cNvPr>
              <p:cNvSpPr/>
              <p:nvPr/>
            </p:nvSpPr>
            <p:spPr>
              <a:xfrm>
                <a:off x="1746245" y="4950259"/>
                <a:ext cx="249358" cy="244163"/>
              </a:xfrm>
              <a:custGeom>
                <a:avLst/>
                <a:gdLst>
                  <a:gd name="connsiteX0" fmla="*/ 245797 w 249358"/>
                  <a:gd name="connsiteY0" fmla="*/ 108787 h 244163"/>
                  <a:gd name="connsiteX1" fmla="*/ 210581 w 249358"/>
                  <a:gd name="connsiteY1" fmla="*/ 104670 h 244163"/>
                  <a:gd name="connsiteX2" fmla="*/ 209530 w 249358"/>
                  <a:gd name="connsiteY2" fmla="*/ 101079 h 244163"/>
                  <a:gd name="connsiteX3" fmla="*/ 201207 w 249358"/>
                  <a:gd name="connsiteY3" fmla="*/ 81631 h 244163"/>
                  <a:gd name="connsiteX4" fmla="*/ 199280 w 249358"/>
                  <a:gd name="connsiteY4" fmla="*/ 78302 h 244163"/>
                  <a:gd name="connsiteX5" fmla="*/ 218114 w 249358"/>
                  <a:gd name="connsiteY5" fmla="*/ 54562 h 244163"/>
                  <a:gd name="connsiteX6" fmla="*/ 218377 w 249358"/>
                  <a:gd name="connsiteY6" fmla="*/ 48868 h 244163"/>
                  <a:gd name="connsiteX7" fmla="*/ 200156 w 249358"/>
                  <a:gd name="connsiteY7" fmla="*/ 30647 h 244163"/>
                  <a:gd name="connsiteX8" fmla="*/ 194462 w 249358"/>
                  <a:gd name="connsiteY8" fmla="*/ 30909 h 244163"/>
                  <a:gd name="connsiteX9" fmla="*/ 170109 w 249358"/>
                  <a:gd name="connsiteY9" fmla="*/ 50182 h 244163"/>
                  <a:gd name="connsiteX10" fmla="*/ 166868 w 249358"/>
                  <a:gd name="connsiteY10" fmla="*/ 48430 h 244163"/>
                  <a:gd name="connsiteX11" fmla="*/ 147945 w 249358"/>
                  <a:gd name="connsiteY11" fmla="*/ 41159 h 244163"/>
                  <a:gd name="connsiteX12" fmla="*/ 144179 w 249358"/>
                  <a:gd name="connsiteY12" fmla="*/ 40195 h 244163"/>
                  <a:gd name="connsiteX13" fmla="*/ 140237 w 249358"/>
                  <a:gd name="connsiteY13" fmla="*/ 6293 h 244163"/>
                  <a:gd name="connsiteX14" fmla="*/ 136382 w 249358"/>
                  <a:gd name="connsiteY14" fmla="*/ 2089 h 244163"/>
                  <a:gd name="connsiteX15" fmla="*/ 110627 w 249358"/>
                  <a:gd name="connsiteY15" fmla="*/ 2089 h 244163"/>
                  <a:gd name="connsiteX16" fmla="*/ 106773 w 249358"/>
                  <a:gd name="connsiteY16" fmla="*/ 6293 h 244163"/>
                  <a:gd name="connsiteX17" fmla="*/ 102656 w 249358"/>
                  <a:gd name="connsiteY17" fmla="*/ 41422 h 244163"/>
                  <a:gd name="connsiteX18" fmla="*/ 99239 w 249358"/>
                  <a:gd name="connsiteY18" fmla="*/ 42561 h 244163"/>
                  <a:gd name="connsiteX19" fmla="*/ 81544 w 249358"/>
                  <a:gd name="connsiteY19" fmla="*/ 50707 h 244163"/>
                  <a:gd name="connsiteX20" fmla="*/ 78215 w 249358"/>
                  <a:gd name="connsiteY20" fmla="*/ 52722 h 244163"/>
                  <a:gd name="connsiteX21" fmla="*/ 52022 w 249358"/>
                  <a:gd name="connsiteY21" fmla="*/ 32049 h 244163"/>
                  <a:gd name="connsiteX22" fmla="*/ 46328 w 249358"/>
                  <a:gd name="connsiteY22" fmla="*/ 31786 h 244163"/>
                  <a:gd name="connsiteX23" fmla="*/ 28107 w 249358"/>
                  <a:gd name="connsiteY23" fmla="*/ 50006 h 244163"/>
                  <a:gd name="connsiteX24" fmla="*/ 28369 w 249358"/>
                  <a:gd name="connsiteY24" fmla="*/ 55701 h 244163"/>
                  <a:gd name="connsiteX25" fmla="*/ 50007 w 249358"/>
                  <a:gd name="connsiteY25" fmla="*/ 83120 h 244163"/>
                  <a:gd name="connsiteX26" fmla="*/ 48430 w 249358"/>
                  <a:gd name="connsiteY26" fmla="*/ 86361 h 244163"/>
                  <a:gd name="connsiteX27" fmla="*/ 42561 w 249358"/>
                  <a:gd name="connsiteY27" fmla="*/ 101254 h 244163"/>
                  <a:gd name="connsiteX28" fmla="*/ 41510 w 249358"/>
                  <a:gd name="connsiteY28" fmla="*/ 104845 h 244163"/>
                  <a:gd name="connsiteX29" fmla="*/ 6294 w 249358"/>
                  <a:gd name="connsiteY29" fmla="*/ 108963 h 244163"/>
                  <a:gd name="connsiteX30" fmla="*/ 2089 w 249358"/>
                  <a:gd name="connsiteY30" fmla="*/ 112817 h 244163"/>
                  <a:gd name="connsiteX31" fmla="*/ 2089 w 249358"/>
                  <a:gd name="connsiteY31" fmla="*/ 138572 h 244163"/>
                  <a:gd name="connsiteX32" fmla="*/ 6294 w 249358"/>
                  <a:gd name="connsiteY32" fmla="*/ 142426 h 244163"/>
                  <a:gd name="connsiteX33" fmla="*/ 41597 w 249358"/>
                  <a:gd name="connsiteY33" fmla="*/ 146544 h 244163"/>
                  <a:gd name="connsiteX34" fmla="*/ 42648 w 249358"/>
                  <a:gd name="connsiteY34" fmla="*/ 150135 h 244163"/>
                  <a:gd name="connsiteX35" fmla="*/ 48518 w 249358"/>
                  <a:gd name="connsiteY35" fmla="*/ 164765 h 244163"/>
                  <a:gd name="connsiteX36" fmla="*/ 50182 w 249358"/>
                  <a:gd name="connsiteY36" fmla="*/ 168006 h 244163"/>
                  <a:gd name="connsiteX37" fmla="*/ 28369 w 249358"/>
                  <a:gd name="connsiteY37" fmla="*/ 195600 h 244163"/>
                  <a:gd name="connsiteX38" fmla="*/ 28107 w 249358"/>
                  <a:gd name="connsiteY38" fmla="*/ 201295 h 244163"/>
                  <a:gd name="connsiteX39" fmla="*/ 46328 w 249358"/>
                  <a:gd name="connsiteY39" fmla="*/ 219516 h 244163"/>
                  <a:gd name="connsiteX40" fmla="*/ 52022 w 249358"/>
                  <a:gd name="connsiteY40" fmla="*/ 219253 h 244163"/>
                  <a:gd name="connsiteX41" fmla="*/ 78565 w 249358"/>
                  <a:gd name="connsiteY41" fmla="*/ 198229 h 244163"/>
                  <a:gd name="connsiteX42" fmla="*/ 81894 w 249358"/>
                  <a:gd name="connsiteY42" fmla="*/ 200244 h 244163"/>
                  <a:gd name="connsiteX43" fmla="*/ 98888 w 249358"/>
                  <a:gd name="connsiteY43" fmla="*/ 207952 h 244163"/>
                  <a:gd name="connsiteX44" fmla="*/ 102305 w 249358"/>
                  <a:gd name="connsiteY44" fmla="*/ 209091 h 244163"/>
                  <a:gd name="connsiteX45" fmla="*/ 106247 w 249358"/>
                  <a:gd name="connsiteY45" fmla="*/ 242818 h 244163"/>
                  <a:gd name="connsiteX46" fmla="*/ 110102 w 249358"/>
                  <a:gd name="connsiteY46" fmla="*/ 247023 h 244163"/>
                  <a:gd name="connsiteX47" fmla="*/ 135857 w 249358"/>
                  <a:gd name="connsiteY47" fmla="*/ 247023 h 244163"/>
                  <a:gd name="connsiteX48" fmla="*/ 139711 w 249358"/>
                  <a:gd name="connsiteY48" fmla="*/ 242818 h 244163"/>
                  <a:gd name="connsiteX49" fmla="*/ 143478 w 249358"/>
                  <a:gd name="connsiteY49" fmla="*/ 210581 h 244163"/>
                  <a:gd name="connsiteX50" fmla="*/ 147245 w 249358"/>
                  <a:gd name="connsiteY50" fmla="*/ 209617 h 244163"/>
                  <a:gd name="connsiteX51" fmla="*/ 166167 w 249358"/>
                  <a:gd name="connsiteY51" fmla="*/ 202433 h 244163"/>
                  <a:gd name="connsiteX52" fmla="*/ 169408 w 249358"/>
                  <a:gd name="connsiteY52" fmla="*/ 200769 h 244163"/>
                  <a:gd name="connsiteX53" fmla="*/ 193411 w 249358"/>
                  <a:gd name="connsiteY53" fmla="*/ 219779 h 244163"/>
                  <a:gd name="connsiteX54" fmla="*/ 199105 w 249358"/>
                  <a:gd name="connsiteY54" fmla="*/ 220042 h 244163"/>
                  <a:gd name="connsiteX55" fmla="*/ 217326 w 249358"/>
                  <a:gd name="connsiteY55" fmla="*/ 201820 h 244163"/>
                  <a:gd name="connsiteX56" fmla="*/ 217063 w 249358"/>
                  <a:gd name="connsiteY56" fmla="*/ 196126 h 244163"/>
                  <a:gd name="connsiteX57" fmla="*/ 198755 w 249358"/>
                  <a:gd name="connsiteY57" fmla="*/ 172999 h 244163"/>
                  <a:gd name="connsiteX58" fmla="*/ 200769 w 249358"/>
                  <a:gd name="connsiteY58" fmla="*/ 169670 h 244163"/>
                  <a:gd name="connsiteX59" fmla="*/ 209355 w 249358"/>
                  <a:gd name="connsiteY59" fmla="*/ 150135 h 244163"/>
                  <a:gd name="connsiteX60" fmla="*/ 210405 w 249358"/>
                  <a:gd name="connsiteY60" fmla="*/ 146544 h 244163"/>
                  <a:gd name="connsiteX61" fmla="*/ 245797 w 249358"/>
                  <a:gd name="connsiteY61" fmla="*/ 142426 h 244163"/>
                  <a:gd name="connsiteX62" fmla="*/ 250001 w 249358"/>
                  <a:gd name="connsiteY62" fmla="*/ 138572 h 244163"/>
                  <a:gd name="connsiteX63" fmla="*/ 250001 w 249358"/>
                  <a:gd name="connsiteY63" fmla="*/ 112817 h 244163"/>
                  <a:gd name="connsiteX64" fmla="*/ 245797 w 249358"/>
                  <a:gd name="connsiteY64" fmla="*/ 108787 h 244163"/>
                  <a:gd name="connsiteX65" fmla="*/ 125958 w 249358"/>
                  <a:gd name="connsiteY65" fmla="*/ 183161 h 244163"/>
                  <a:gd name="connsiteX66" fmla="*/ 68053 w 249358"/>
                  <a:gd name="connsiteY66" fmla="*/ 125256 h 244163"/>
                  <a:gd name="connsiteX67" fmla="*/ 125958 w 249358"/>
                  <a:gd name="connsiteY67" fmla="*/ 67352 h 244163"/>
                  <a:gd name="connsiteX68" fmla="*/ 183862 w 249358"/>
                  <a:gd name="connsiteY68" fmla="*/ 125256 h 244163"/>
                  <a:gd name="connsiteX69" fmla="*/ 125958 w 249358"/>
                  <a:gd name="connsiteY69" fmla="*/ 183161 h 244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249358" h="244163">
                    <a:moveTo>
                      <a:pt x="245797" y="108787"/>
                    </a:moveTo>
                    <a:lnTo>
                      <a:pt x="210581" y="104670"/>
                    </a:lnTo>
                    <a:lnTo>
                      <a:pt x="209530" y="101079"/>
                    </a:lnTo>
                    <a:cubicBezTo>
                      <a:pt x="207602" y="94333"/>
                      <a:pt x="204799" y="87763"/>
                      <a:pt x="201207" y="81631"/>
                    </a:cubicBezTo>
                    <a:lnTo>
                      <a:pt x="199280" y="78302"/>
                    </a:lnTo>
                    <a:lnTo>
                      <a:pt x="218114" y="54562"/>
                    </a:lnTo>
                    <a:cubicBezTo>
                      <a:pt x="219604" y="52635"/>
                      <a:pt x="219692" y="50182"/>
                      <a:pt x="218377" y="48868"/>
                    </a:cubicBezTo>
                    <a:lnTo>
                      <a:pt x="200156" y="30647"/>
                    </a:lnTo>
                    <a:cubicBezTo>
                      <a:pt x="198755" y="29245"/>
                      <a:pt x="196302" y="29333"/>
                      <a:pt x="194462" y="30909"/>
                    </a:cubicBezTo>
                    <a:lnTo>
                      <a:pt x="170109" y="50182"/>
                    </a:lnTo>
                    <a:lnTo>
                      <a:pt x="166868" y="48430"/>
                    </a:lnTo>
                    <a:cubicBezTo>
                      <a:pt x="161086" y="45364"/>
                      <a:pt x="154691" y="42911"/>
                      <a:pt x="147945" y="41159"/>
                    </a:cubicBezTo>
                    <a:lnTo>
                      <a:pt x="144179" y="40195"/>
                    </a:lnTo>
                    <a:lnTo>
                      <a:pt x="140237" y="6293"/>
                    </a:lnTo>
                    <a:cubicBezTo>
                      <a:pt x="139974" y="3928"/>
                      <a:pt x="138309" y="2089"/>
                      <a:pt x="136382" y="2089"/>
                    </a:cubicBezTo>
                    <a:lnTo>
                      <a:pt x="110627" y="2089"/>
                    </a:lnTo>
                    <a:cubicBezTo>
                      <a:pt x="108700" y="2089"/>
                      <a:pt x="107036" y="3928"/>
                      <a:pt x="106773" y="6293"/>
                    </a:cubicBezTo>
                    <a:lnTo>
                      <a:pt x="102656" y="41422"/>
                    </a:lnTo>
                    <a:lnTo>
                      <a:pt x="99239" y="42561"/>
                    </a:lnTo>
                    <a:cubicBezTo>
                      <a:pt x="93195" y="44488"/>
                      <a:pt x="87238" y="47203"/>
                      <a:pt x="81544" y="50707"/>
                    </a:cubicBezTo>
                    <a:lnTo>
                      <a:pt x="78215" y="52722"/>
                    </a:lnTo>
                    <a:lnTo>
                      <a:pt x="52022" y="32049"/>
                    </a:lnTo>
                    <a:cubicBezTo>
                      <a:pt x="50095" y="30559"/>
                      <a:pt x="47642" y="30471"/>
                      <a:pt x="46328" y="31786"/>
                    </a:cubicBezTo>
                    <a:lnTo>
                      <a:pt x="28107" y="50006"/>
                    </a:lnTo>
                    <a:cubicBezTo>
                      <a:pt x="26705" y="51408"/>
                      <a:pt x="26880" y="53861"/>
                      <a:pt x="28369" y="55701"/>
                    </a:cubicBezTo>
                    <a:lnTo>
                      <a:pt x="50007" y="83120"/>
                    </a:lnTo>
                    <a:lnTo>
                      <a:pt x="48430" y="86361"/>
                    </a:lnTo>
                    <a:cubicBezTo>
                      <a:pt x="45977" y="91180"/>
                      <a:pt x="44050" y="96173"/>
                      <a:pt x="42561" y="101254"/>
                    </a:cubicBezTo>
                    <a:lnTo>
                      <a:pt x="41510" y="104845"/>
                    </a:lnTo>
                    <a:lnTo>
                      <a:pt x="6294" y="108963"/>
                    </a:lnTo>
                    <a:cubicBezTo>
                      <a:pt x="3929" y="109225"/>
                      <a:pt x="2089" y="110890"/>
                      <a:pt x="2089" y="112817"/>
                    </a:cubicBezTo>
                    <a:lnTo>
                      <a:pt x="2089" y="138572"/>
                    </a:lnTo>
                    <a:cubicBezTo>
                      <a:pt x="2089" y="140499"/>
                      <a:pt x="3929" y="142163"/>
                      <a:pt x="6294" y="142426"/>
                    </a:cubicBezTo>
                    <a:lnTo>
                      <a:pt x="41597" y="146544"/>
                    </a:lnTo>
                    <a:lnTo>
                      <a:pt x="42648" y="150135"/>
                    </a:lnTo>
                    <a:cubicBezTo>
                      <a:pt x="44138" y="155041"/>
                      <a:pt x="46065" y="160034"/>
                      <a:pt x="48518" y="164765"/>
                    </a:cubicBezTo>
                    <a:lnTo>
                      <a:pt x="50182" y="168006"/>
                    </a:lnTo>
                    <a:lnTo>
                      <a:pt x="28369" y="195600"/>
                    </a:lnTo>
                    <a:cubicBezTo>
                      <a:pt x="26880" y="197528"/>
                      <a:pt x="26793" y="199981"/>
                      <a:pt x="28107" y="201295"/>
                    </a:cubicBezTo>
                    <a:lnTo>
                      <a:pt x="46328" y="219516"/>
                    </a:lnTo>
                    <a:cubicBezTo>
                      <a:pt x="47730" y="220918"/>
                      <a:pt x="50182" y="220742"/>
                      <a:pt x="52022" y="219253"/>
                    </a:cubicBezTo>
                    <a:lnTo>
                      <a:pt x="78565" y="198229"/>
                    </a:lnTo>
                    <a:lnTo>
                      <a:pt x="81894" y="200244"/>
                    </a:lnTo>
                    <a:cubicBezTo>
                      <a:pt x="87326" y="203485"/>
                      <a:pt x="93107" y="206113"/>
                      <a:pt x="98888" y="207952"/>
                    </a:cubicBezTo>
                    <a:lnTo>
                      <a:pt x="102305" y="209091"/>
                    </a:lnTo>
                    <a:lnTo>
                      <a:pt x="106247" y="242818"/>
                    </a:lnTo>
                    <a:cubicBezTo>
                      <a:pt x="106510" y="245183"/>
                      <a:pt x="108174" y="247023"/>
                      <a:pt x="110102" y="247023"/>
                    </a:cubicBezTo>
                    <a:lnTo>
                      <a:pt x="135857" y="247023"/>
                    </a:lnTo>
                    <a:cubicBezTo>
                      <a:pt x="137784" y="247023"/>
                      <a:pt x="139448" y="245183"/>
                      <a:pt x="139711" y="242818"/>
                    </a:cubicBezTo>
                    <a:lnTo>
                      <a:pt x="143478" y="210581"/>
                    </a:lnTo>
                    <a:lnTo>
                      <a:pt x="147245" y="209617"/>
                    </a:lnTo>
                    <a:cubicBezTo>
                      <a:pt x="153903" y="207952"/>
                      <a:pt x="160298" y="205499"/>
                      <a:pt x="166167" y="202433"/>
                    </a:cubicBezTo>
                    <a:lnTo>
                      <a:pt x="169408" y="200769"/>
                    </a:lnTo>
                    <a:lnTo>
                      <a:pt x="193411" y="219779"/>
                    </a:lnTo>
                    <a:cubicBezTo>
                      <a:pt x="195338" y="221268"/>
                      <a:pt x="197791" y="221355"/>
                      <a:pt x="199105" y="220042"/>
                    </a:cubicBezTo>
                    <a:lnTo>
                      <a:pt x="217326" y="201820"/>
                    </a:lnTo>
                    <a:cubicBezTo>
                      <a:pt x="218728" y="200419"/>
                      <a:pt x="218640" y="197966"/>
                      <a:pt x="217063" y="196126"/>
                    </a:cubicBezTo>
                    <a:lnTo>
                      <a:pt x="198755" y="172999"/>
                    </a:lnTo>
                    <a:lnTo>
                      <a:pt x="200769" y="169670"/>
                    </a:lnTo>
                    <a:cubicBezTo>
                      <a:pt x="204536" y="163363"/>
                      <a:pt x="207427" y="156793"/>
                      <a:pt x="209355" y="150135"/>
                    </a:cubicBezTo>
                    <a:lnTo>
                      <a:pt x="210405" y="146544"/>
                    </a:lnTo>
                    <a:lnTo>
                      <a:pt x="245797" y="142426"/>
                    </a:lnTo>
                    <a:cubicBezTo>
                      <a:pt x="248162" y="142163"/>
                      <a:pt x="250001" y="140499"/>
                      <a:pt x="250001" y="138572"/>
                    </a:cubicBezTo>
                    <a:lnTo>
                      <a:pt x="250001" y="112817"/>
                    </a:lnTo>
                    <a:cubicBezTo>
                      <a:pt x="250001" y="110715"/>
                      <a:pt x="248162" y="109050"/>
                      <a:pt x="245797" y="108787"/>
                    </a:cubicBezTo>
                    <a:close/>
                    <a:moveTo>
                      <a:pt x="125958" y="183161"/>
                    </a:moveTo>
                    <a:cubicBezTo>
                      <a:pt x="93983" y="183161"/>
                      <a:pt x="68053" y="157144"/>
                      <a:pt x="68053" y="125256"/>
                    </a:cubicBezTo>
                    <a:cubicBezTo>
                      <a:pt x="68053" y="93282"/>
                      <a:pt x="94071" y="67352"/>
                      <a:pt x="125958" y="67352"/>
                    </a:cubicBezTo>
                    <a:cubicBezTo>
                      <a:pt x="157844" y="67352"/>
                      <a:pt x="183862" y="93369"/>
                      <a:pt x="183862" y="125256"/>
                    </a:cubicBezTo>
                    <a:cubicBezTo>
                      <a:pt x="183862" y="157144"/>
                      <a:pt x="157844" y="183161"/>
                      <a:pt x="125958" y="183161"/>
                    </a:cubicBezTo>
                    <a:close/>
                  </a:path>
                </a:pathLst>
              </a:custGeom>
              <a:solidFill>
                <a:srgbClr val="0078D7"/>
              </a:solidFill>
              <a:ln w="5106" cap="flat">
                <a:noFill/>
                <a:prstDash val="solid"/>
                <a:miter/>
              </a:ln>
            </p:spPr>
            <p:txBody>
              <a:bodyPr rtlCol="0" anchor="ctr"/>
              <a:lstStyle/>
              <a:p>
                <a:pPr marL="0" marR="0" lvl="0" indent="0" defTabSz="914367" eaLnBrk="1" fontAlgn="auto" latinLnBrk="0" hangingPunct="1">
                  <a:lnSpc>
                    <a:spcPct val="100000"/>
                  </a:lnSpc>
                  <a:spcBef>
                    <a:spcPts val="0"/>
                  </a:spcBef>
                  <a:spcAft>
                    <a:spcPts val="0"/>
                  </a:spcAft>
                  <a:buClrTx/>
                  <a:buSzTx/>
                  <a:buFontTx/>
                  <a:buNone/>
                  <a:tabLst/>
                  <a:defRPr/>
                </a:pPr>
                <a:endParaRPr kumimoji="0" lang="en-US" sz="1765" b="0" i="0" u="none" strike="noStrike" kern="0" cap="none" spc="0" normalizeH="0" baseline="0" noProof="0">
                  <a:ln>
                    <a:noFill/>
                  </a:ln>
                  <a:solidFill>
                    <a:srgbClr val="000000"/>
                  </a:solidFill>
                  <a:effectLst/>
                  <a:uLnTx/>
                  <a:uFillTx/>
                </a:endParaRPr>
              </a:p>
            </p:txBody>
          </p:sp>
        </p:grpSp>
      </p:grpSp>
      <p:pic>
        <p:nvPicPr>
          <p:cNvPr id="152" name="Picture 4">
            <a:extLst>
              <a:ext uri="{FF2B5EF4-FFF2-40B4-BE49-F238E27FC236}">
                <a16:creationId xmlns:a16="http://schemas.microsoft.com/office/drawing/2014/main" id="{7DEF91C9-30BF-4832-8222-B7421A2B4F08}"/>
              </a:ext>
            </a:extLst>
          </p:cNvPr>
          <p:cNvPicPr>
            <a:picLocks noChangeAspect="1" noChangeArrowheads="1"/>
          </p:cNvPicPr>
          <p:nvPr/>
        </p:nvPicPr>
        <p:blipFill>
          <a:blip r:embed="rId47" cstate="print">
            <a:extLst>
              <a:ext uri="{28A0092B-C50C-407E-A947-70E740481C1C}">
                <a14:useLocalDpi xmlns:a14="http://schemas.microsoft.com/office/drawing/2010/main"/>
              </a:ext>
            </a:extLst>
          </a:blip>
          <a:srcRect/>
          <a:stretch>
            <a:fillRect/>
          </a:stretch>
        </p:blipFill>
        <p:spPr bwMode="auto">
          <a:xfrm>
            <a:off x="571769" y="2744728"/>
            <a:ext cx="617111" cy="345437"/>
          </a:xfrm>
          <a:prstGeom prst="rect">
            <a:avLst/>
          </a:prstGeom>
          <a:noFill/>
          <a:extLst>
            <a:ext uri="{909E8E84-426E-40DD-AFC4-6F175D3DCCD1}">
              <a14:hiddenFill xmlns:a14="http://schemas.microsoft.com/office/drawing/2010/main">
                <a:solidFill>
                  <a:srgbClr val="FFFFFF"/>
                </a:solidFill>
              </a14:hiddenFill>
            </a:ext>
          </a:extLst>
        </p:spPr>
      </p:pic>
      <p:pic>
        <p:nvPicPr>
          <p:cNvPr id="153" name="Graphic 152">
            <a:extLst>
              <a:ext uri="{FF2B5EF4-FFF2-40B4-BE49-F238E27FC236}">
                <a16:creationId xmlns:a16="http://schemas.microsoft.com/office/drawing/2014/main" id="{DDF5C29A-D39B-4574-8C7B-4E936BE636D2}"/>
              </a:ext>
            </a:extLst>
          </p:cNvPr>
          <p:cNvPicPr>
            <a:picLocks noChangeAspect="1"/>
          </p:cNvPicPr>
          <p:nvPr/>
        </p:nvPicPr>
        <p:blipFill>
          <a:blip r:embed="rId48" cstate="print">
            <a:extLst>
              <a:ext uri="{28A0092B-C50C-407E-A947-70E740481C1C}">
                <a14:useLocalDpi xmlns:a14="http://schemas.microsoft.com/office/drawing/2010/main"/>
              </a:ext>
              <a:ext uri="{96DAC541-7B7A-43D3-8B79-37D633B846F1}">
                <asvg:svgBlip xmlns:asvg="http://schemas.microsoft.com/office/drawing/2016/SVG/main" r:embed="rId49"/>
              </a:ext>
            </a:extLst>
          </a:blip>
          <a:stretch>
            <a:fillRect/>
          </a:stretch>
        </p:blipFill>
        <p:spPr>
          <a:xfrm>
            <a:off x="39218" y="1641973"/>
            <a:ext cx="513316" cy="221555"/>
          </a:xfrm>
          <a:prstGeom prst="rect">
            <a:avLst/>
          </a:prstGeom>
        </p:spPr>
      </p:pic>
      <p:pic>
        <p:nvPicPr>
          <p:cNvPr id="154" name="Picture 2">
            <a:extLst>
              <a:ext uri="{FF2B5EF4-FFF2-40B4-BE49-F238E27FC236}">
                <a16:creationId xmlns:a16="http://schemas.microsoft.com/office/drawing/2014/main" id="{538ECA34-6B85-48EF-97A8-287C8A668FE8}"/>
              </a:ext>
            </a:extLst>
          </p:cNvPr>
          <p:cNvPicPr>
            <a:picLocks noChangeAspect="1" noChangeArrowheads="1"/>
          </p:cNvPicPr>
          <p:nvPr/>
        </p:nvPicPr>
        <p:blipFill>
          <a:blip r:embed="rId50" cstate="print">
            <a:extLst>
              <a:ext uri="{28A0092B-C50C-407E-A947-70E740481C1C}">
                <a14:useLocalDpi xmlns:a14="http://schemas.microsoft.com/office/drawing/2010/main"/>
              </a:ext>
            </a:extLst>
          </a:blip>
          <a:srcRect/>
          <a:stretch>
            <a:fillRect/>
          </a:stretch>
        </p:blipFill>
        <p:spPr bwMode="auto">
          <a:xfrm>
            <a:off x="312278" y="2061153"/>
            <a:ext cx="815461" cy="195300"/>
          </a:xfrm>
          <a:prstGeom prst="rect">
            <a:avLst/>
          </a:prstGeom>
          <a:noFill/>
          <a:extLst>
            <a:ext uri="{909E8E84-426E-40DD-AFC4-6F175D3DCCD1}">
              <a14:hiddenFill xmlns:a14="http://schemas.microsoft.com/office/drawing/2010/main">
                <a:solidFill>
                  <a:srgbClr val="FFFFFF"/>
                </a:solidFill>
              </a14:hiddenFill>
            </a:ext>
          </a:extLst>
        </p:spPr>
      </p:pic>
      <p:pic>
        <p:nvPicPr>
          <p:cNvPr id="155" name="Picture 154" descr="A picture containing clipart&#10;&#10;Description automatically generated">
            <a:extLst>
              <a:ext uri="{FF2B5EF4-FFF2-40B4-BE49-F238E27FC236}">
                <a16:creationId xmlns:a16="http://schemas.microsoft.com/office/drawing/2014/main" id="{1CAB80C9-5CAD-4950-AFAC-6F59697AD31A}"/>
              </a:ext>
            </a:extLst>
          </p:cNvPr>
          <p:cNvPicPr>
            <a:picLocks noChangeAspect="1"/>
          </p:cNvPicPr>
          <p:nvPr/>
        </p:nvPicPr>
        <p:blipFill>
          <a:blip r:embed="rId51" cstate="print">
            <a:extLst>
              <a:ext uri="{28A0092B-C50C-407E-A947-70E740481C1C}">
                <a14:useLocalDpi xmlns:a14="http://schemas.microsoft.com/office/drawing/2010/main"/>
              </a:ext>
            </a:extLst>
          </a:blip>
          <a:stretch>
            <a:fillRect/>
          </a:stretch>
        </p:blipFill>
        <p:spPr>
          <a:xfrm>
            <a:off x="166399" y="2333420"/>
            <a:ext cx="790789" cy="369515"/>
          </a:xfrm>
          <a:prstGeom prst="rect">
            <a:avLst/>
          </a:prstGeom>
          <a:ln>
            <a:noFill/>
          </a:ln>
        </p:spPr>
      </p:pic>
      <p:sp>
        <p:nvSpPr>
          <p:cNvPr id="156" name="Rectangle 155">
            <a:extLst>
              <a:ext uri="{FF2B5EF4-FFF2-40B4-BE49-F238E27FC236}">
                <a16:creationId xmlns:a16="http://schemas.microsoft.com/office/drawing/2014/main" id="{AA12BDFC-840A-403D-9808-A38ECBC2B402}"/>
              </a:ext>
            </a:extLst>
          </p:cNvPr>
          <p:cNvSpPr/>
          <p:nvPr/>
        </p:nvSpPr>
        <p:spPr>
          <a:xfrm>
            <a:off x="-1056416" y="-483369"/>
            <a:ext cx="1728574" cy="246221"/>
          </a:xfrm>
          <a:prstGeom prst="rect">
            <a:avLst/>
          </a:prstGeom>
          <a:ln>
            <a:noFill/>
          </a:ln>
        </p:spPr>
        <p:txBody>
          <a:bodyPr wrap="square">
            <a:spAutoFit/>
          </a:bodyPr>
          <a:lstStyle/>
          <a:p>
            <a:pPr marL="0" marR="0" lvl="0" indent="0" algn="ctr" defTabSz="914367"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a:ln>
                  <a:noFill/>
                </a:ln>
                <a:solidFill>
                  <a:srgbClr val="1A1A1A"/>
                </a:solidFill>
                <a:effectLst/>
                <a:uLnTx/>
                <a:uFillTx/>
                <a:latin typeface="+mj-lt"/>
                <a:ea typeface="Segoe UI Symbol" panose="020B0502040204020203" pitchFamily="34" charset="0"/>
                <a:cs typeface="Segoe UI Semibold" panose="020B0702040204020203" pitchFamily="34" charset="0"/>
              </a:rPr>
              <a:t>Any code or framework…</a:t>
            </a:r>
          </a:p>
        </p:txBody>
      </p:sp>
      <p:pic>
        <p:nvPicPr>
          <p:cNvPr id="157" name="Picture 2" descr="Image result for c++ logo">
            <a:extLst>
              <a:ext uri="{FF2B5EF4-FFF2-40B4-BE49-F238E27FC236}">
                <a16:creationId xmlns:a16="http://schemas.microsoft.com/office/drawing/2014/main" id="{4623A1D6-E5F2-4F26-BBEE-1BFE52AE3034}"/>
              </a:ext>
            </a:extLst>
          </p:cNvPr>
          <p:cNvPicPr>
            <a:picLocks noChangeAspect="1" noChangeArrowheads="1"/>
          </p:cNvPicPr>
          <p:nvPr/>
        </p:nvPicPr>
        <p:blipFill>
          <a:blip r:embed="rId52" cstate="print">
            <a:extLst>
              <a:ext uri="{28A0092B-C50C-407E-A947-70E740481C1C}">
                <a14:useLocalDpi xmlns:a14="http://schemas.microsoft.com/office/drawing/2010/main"/>
              </a:ext>
            </a:extLst>
          </a:blip>
          <a:srcRect/>
          <a:stretch>
            <a:fillRect/>
          </a:stretch>
        </p:blipFill>
        <p:spPr bwMode="auto">
          <a:xfrm>
            <a:off x="551475" y="3455967"/>
            <a:ext cx="329842" cy="362419"/>
          </a:xfrm>
          <a:prstGeom prst="rect">
            <a:avLst/>
          </a:prstGeom>
          <a:noFill/>
          <a:extLst>
            <a:ext uri="{909E8E84-426E-40DD-AFC4-6F175D3DCCD1}">
              <a14:hiddenFill xmlns:a14="http://schemas.microsoft.com/office/drawing/2010/main">
                <a:solidFill>
                  <a:srgbClr val="FFFFFF"/>
                </a:solidFill>
              </a14:hiddenFill>
            </a:ext>
          </a:extLst>
        </p:spPr>
      </p:pic>
      <p:pic>
        <p:nvPicPr>
          <p:cNvPr id="158" name="Picture 2">
            <a:extLst>
              <a:ext uri="{FF2B5EF4-FFF2-40B4-BE49-F238E27FC236}">
                <a16:creationId xmlns:a16="http://schemas.microsoft.com/office/drawing/2014/main" id="{DBE0DE3E-3C1B-432D-9A5E-72EA471EA945}"/>
              </a:ext>
            </a:extLst>
          </p:cNvPr>
          <p:cNvPicPr>
            <a:picLocks noChangeAspect="1" noChangeArrowheads="1"/>
          </p:cNvPicPr>
          <p:nvPr/>
        </p:nvPicPr>
        <p:blipFill>
          <a:blip r:embed="rId53" cstate="print">
            <a:extLst>
              <a:ext uri="{28A0092B-C50C-407E-A947-70E740481C1C}">
                <a14:useLocalDpi xmlns:a14="http://schemas.microsoft.com/office/drawing/2010/main"/>
              </a:ext>
            </a:extLst>
          </a:blip>
          <a:srcRect/>
          <a:stretch>
            <a:fillRect/>
          </a:stretch>
        </p:blipFill>
        <p:spPr bwMode="auto">
          <a:xfrm>
            <a:off x="170919" y="3130565"/>
            <a:ext cx="314152" cy="314152"/>
          </a:xfrm>
          <a:prstGeom prst="rect">
            <a:avLst/>
          </a:prstGeom>
          <a:noFill/>
          <a:extLst>
            <a:ext uri="{909E8E84-426E-40DD-AFC4-6F175D3DCCD1}">
              <a14:hiddenFill xmlns:a14="http://schemas.microsoft.com/office/drawing/2010/main">
                <a:solidFill>
                  <a:srgbClr val="FFFFFF"/>
                </a:solidFill>
              </a14:hiddenFill>
            </a:ext>
          </a:extLst>
        </p:spPr>
      </p:pic>
      <p:sp>
        <p:nvSpPr>
          <p:cNvPr id="165" name="Arrow: Right 164">
            <a:extLst>
              <a:ext uri="{FF2B5EF4-FFF2-40B4-BE49-F238E27FC236}">
                <a16:creationId xmlns:a16="http://schemas.microsoft.com/office/drawing/2014/main" id="{737B9F25-435F-4F56-8F88-ABC16D33A628}"/>
              </a:ext>
            </a:extLst>
          </p:cNvPr>
          <p:cNvSpPr/>
          <p:nvPr/>
        </p:nvSpPr>
        <p:spPr>
          <a:xfrm>
            <a:off x="1188881" y="1993526"/>
            <a:ext cx="601502" cy="986808"/>
          </a:xfrm>
          <a:prstGeom prst="right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6" name="Speech Bubble: Rectangle 165">
            <a:extLst>
              <a:ext uri="{FF2B5EF4-FFF2-40B4-BE49-F238E27FC236}">
                <a16:creationId xmlns:a16="http://schemas.microsoft.com/office/drawing/2014/main" id="{9841C2F2-C211-4E45-A3F1-C9BB6D05B6A2}"/>
              </a:ext>
            </a:extLst>
          </p:cNvPr>
          <p:cNvSpPr/>
          <p:nvPr/>
        </p:nvSpPr>
        <p:spPr>
          <a:xfrm>
            <a:off x="193966" y="710640"/>
            <a:ext cx="1794598" cy="821502"/>
          </a:xfrm>
          <a:prstGeom prst="wedgeRectCallout">
            <a:avLst>
              <a:gd name="adj1" fmla="val 11337"/>
              <a:gd name="adj2" fmla="val 149386"/>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00" dirty="0">
                <a:solidFill>
                  <a:schemeClr val="tx2">
                    <a:lumMod val="50000"/>
                  </a:schemeClr>
                </a:solidFill>
              </a:rPr>
              <a:t>do something for me – store or retrieve state, subscribe to topic (and callback with messages), invoke service, retrieve secret</a:t>
            </a:r>
          </a:p>
        </p:txBody>
      </p:sp>
      <p:sp>
        <p:nvSpPr>
          <p:cNvPr id="167" name="Rectangle 166">
            <a:extLst>
              <a:ext uri="{FF2B5EF4-FFF2-40B4-BE49-F238E27FC236}">
                <a16:creationId xmlns:a16="http://schemas.microsoft.com/office/drawing/2014/main" id="{B5380780-0DAD-4D9D-B47F-C738692D6B2E}"/>
              </a:ext>
            </a:extLst>
          </p:cNvPr>
          <p:cNvSpPr/>
          <p:nvPr/>
        </p:nvSpPr>
        <p:spPr>
          <a:xfrm>
            <a:off x="826124" y="4041125"/>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168" name="TextBox 167">
            <a:extLst>
              <a:ext uri="{FF2B5EF4-FFF2-40B4-BE49-F238E27FC236}">
                <a16:creationId xmlns:a16="http://schemas.microsoft.com/office/drawing/2014/main" id="{9B2AC75F-9D3E-4ACE-94FE-B01EA94378CD}"/>
              </a:ext>
            </a:extLst>
          </p:cNvPr>
          <p:cNvSpPr txBox="1"/>
          <p:nvPr/>
        </p:nvSpPr>
        <p:spPr>
          <a:xfrm>
            <a:off x="509739" y="4686154"/>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pic>
        <p:nvPicPr>
          <p:cNvPr id="170" name="Picture 2" descr="See the source image">
            <a:extLst>
              <a:ext uri="{FF2B5EF4-FFF2-40B4-BE49-F238E27FC236}">
                <a16:creationId xmlns:a16="http://schemas.microsoft.com/office/drawing/2014/main" id="{63DDBA1A-019F-4663-AE39-01FDB5C93278}"/>
              </a:ext>
            </a:extLst>
          </p:cNvPr>
          <p:cNvPicPr>
            <a:picLocks noChangeAspect="1" noChangeArrowheads="1"/>
          </p:cNvPicPr>
          <p:nvPr/>
        </p:nvPicPr>
        <p:blipFill rotWithShape="1">
          <a:blip r:embed="rId54" cstate="print">
            <a:extLst>
              <a:ext uri="{28A0092B-C50C-407E-A947-70E740481C1C}">
                <a14:useLocalDpi xmlns:a14="http://schemas.microsoft.com/office/drawing/2010/main"/>
              </a:ext>
            </a:extLst>
          </a:blip>
          <a:srcRect/>
          <a:stretch/>
        </p:blipFill>
        <p:spPr bwMode="auto">
          <a:xfrm>
            <a:off x="915282" y="4121060"/>
            <a:ext cx="243990" cy="2054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55385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2"/>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55"/>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5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1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1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1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14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18"/>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67"/>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168"/>
                                        </p:tgtEl>
                                        <p:attrNameLst>
                                          <p:attrName>style.visibility</p:attrName>
                                        </p:attrNameLst>
                                      </p:cBhvr>
                                      <p:to>
                                        <p:strVal val="visible"/>
                                      </p:to>
                                    </p:set>
                                  </p:childTnLst>
                                </p:cTn>
                              </p:par>
                            </p:childTnLst>
                          </p:cTn>
                        </p:par>
                        <p:par>
                          <p:cTn id="67" fill="hold">
                            <p:stCondLst>
                              <p:cond delay="0"/>
                            </p:stCondLst>
                            <p:childTnLst>
                              <p:par>
                                <p:cTn id="68" presetID="10" presetClass="entr" presetSubtype="0" fill="hold" nodeType="afterEffect">
                                  <p:stCondLst>
                                    <p:cond delay="0"/>
                                  </p:stCondLst>
                                  <p:childTnLst>
                                    <p:set>
                                      <p:cBhvr>
                                        <p:cTn id="69" dur="1" fill="hold">
                                          <p:stCondLst>
                                            <p:cond delay="0"/>
                                          </p:stCondLst>
                                        </p:cTn>
                                        <p:tgtEl>
                                          <p:spTgt spid="170"/>
                                        </p:tgtEl>
                                        <p:attrNameLst>
                                          <p:attrName>style.visibility</p:attrName>
                                        </p:attrNameLst>
                                      </p:cBhvr>
                                      <p:to>
                                        <p:strVal val="visible"/>
                                      </p:to>
                                    </p:set>
                                    <p:animEffect transition="in" filter="fade">
                                      <p:cBhvr>
                                        <p:cTn id="70" dur="500"/>
                                        <p:tgtEl>
                                          <p:spTgt spid="1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8" grpId="0" animBg="1"/>
      <p:bldP spid="19" grpId="0" animBg="1"/>
      <p:bldP spid="165" grpId="0" animBg="1"/>
      <p:bldP spid="166" grpId="0" animBg="1"/>
      <p:bldP spid="167" grpId="0" animBg="1"/>
      <p:bldP spid="168" grpId="0"/>
    </p:bld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Rounded Rectangle 5">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37" name="Table 12">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raight Arrow Connector 57">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sp>
        <p:nvSpPr>
          <p:cNvPr id="112" name="TextBox 111">
            <a:extLst>
              <a:ext uri="{FF2B5EF4-FFF2-40B4-BE49-F238E27FC236}">
                <a16:creationId xmlns:a16="http://schemas.microsoft.com/office/drawing/2014/main" id="{B0B30B29-4BD0-49B3-9C08-7C4C89EBE45B}"/>
              </a:ext>
            </a:extLst>
          </p:cNvPr>
          <p:cNvSpPr txBox="1"/>
          <p:nvPr/>
        </p:nvSpPr>
        <p:spPr>
          <a:xfrm>
            <a:off x="708703" y="2553398"/>
            <a:ext cx="4371956" cy="484748"/>
          </a:xfrm>
          <a:prstGeom prst="rect">
            <a:avLst/>
          </a:prstGeom>
          <a:noFill/>
        </p:spPr>
        <p:txBody>
          <a:bodyPr wrap="square" lIns="0" tIns="0" rIns="0" bIns="0" rtlCol="0">
            <a:spAutoFit/>
          </a:bodyPr>
          <a:lstStyle/>
          <a:p>
            <a:pPr algn="ctr"/>
            <a:r>
              <a:rPr lang="en-US" sz="1800">
                <a:solidFill>
                  <a:srgbClr val="202192"/>
                </a:solidFill>
                <a:latin typeface="Segoe UI Semibold"/>
              </a:rPr>
              <a:t>POST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a:t>
            </a:r>
          </a:p>
        </p:txBody>
      </p:sp>
      <p:sp>
        <p:nvSpPr>
          <p:cNvPr id="44" name="TextBox 43">
            <a:extLst>
              <a:ext uri="{FF2B5EF4-FFF2-40B4-BE49-F238E27FC236}">
                <a16:creationId xmlns:a16="http://schemas.microsoft.com/office/drawing/2014/main" id="{3CEBFA4A-C463-48DA-B99D-64E5B35C894A}"/>
              </a:ext>
            </a:extLst>
          </p:cNvPr>
          <p:cNvSpPr txBox="1"/>
          <p:nvPr/>
        </p:nvSpPr>
        <p:spPr>
          <a:xfrm>
            <a:off x="1642811" y="3198509"/>
            <a:ext cx="2503739" cy="969496"/>
          </a:xfrm>
          <a:prstGeom prst="rect">
            <a:avLst/>
          </a:prstGeom>
          <a:solidFill>
            <a:schemeClr val="bg1"/>
          </a:solidFill>
          <a:effectLst>
            <a:outerShdw blurRad="63500" algn="ctr" rotWithShape="0">
              <a:prstClr val="black">
                <a:alpha val="40000"/>
              </a:prstClr>
            </a:outerShdw>
          </a:effectLst>
        </p:spPr>
        <p:txBody>
          <a:bodyPr wrap="square" lIns="137160" tIns="68580" bIns="68580" anchor="ctr">
            <a:spAutoFit/>
          </a:bodyPr>
          <a:lstStyle/>
          <a:p>
            <a:pPr defTabSz="699354" fontAlgn="base">
              <a:spcBef>
                <a:spcPct val="0"/>
              </a:spcBef>
            </a:pP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   "key": "weapon",</a:t>
            </a:r>
          </a:p>
          <a:p>
            <a:pPr defTabSz="699354" fontAlgn="base">
              <a:spcBef>
                <a:spcPct val="0"/>
              </a:spcBef>
            </a:pPr>
            <a:r>
              <a:rPr lang="en-US">
                <a:solidFill>
                  <a:srgbClr val="202192"/>
                </a:solidFill>
                <a:latin typeface="Consolas" panose="020B0609020204030204" pitchFamily="49" charset="0"/>
                <a:ea typeface="Segoe UI Symbol"/>
              </a:rPr>
              <a:t>   "value": "</a:t>
            </a:r>
            <a:r>
              <a:rPr lang="en-US" err="1">
                <a:solidFill>
                  <a:srgbClr val="202192"/>
                </a:solidFill>
                <a:latin typeface="Consolas" panose="020B0609020204030204" pitchFamily="49" charset="0"/>
                <a:ea typeface="Segoe UI Symbol"/>
              </a:rPr>
              <a:t>DeathStar</a:t>
            </a:r>
            <a:r>
              <a:rPr lang="en-US">
                <a:solidFill>
                  <a:srgbClr val="202192"/>
                </a:solidFill>
                <a:latin typeface="Consolas" panose="020B0609020204030204" pitchFamily="49" charset="0"/>
                <a:ea typeface="Segoe UI Symbol"/>
              </a:rPr>
              <a:t>"</a:t>
            </a:r>
          </a:p>
          <a:p>
            <a:pPr defTabSz="699354" fontAlgn="base">
              <a:spcBef>
                <a:spcPct val="0"/>
              </a:spcBef>
            </a:pPr>
            <a:r>
              <a:rPr lang="en-US">
                <a:solidFill>
                  <a:srgbClr val="202192"/>
                </a:solidFill>
                <a:latin typeface="Consolas" panose="020B0609020204030204" pitchFamily="49" charset="0"/>
                <a:ea typeface="Segoe UI Symbol"/>
              </a:rPr>
              <a:t>}]</a:t>
            </a:r>
          </a:p>
        </p:txBody>
      </p:sp>
      <p:grpSp>
        <p:nvGrpSpPr>
          <p:cNvPr id="55" name="Group 54">
            <a:extLst>
              <a:ext uri="{FF2B5EF4-FFF2-40B4-BE49-F238E27FC236}">
                <a16:creationId xmlns:a16="http://schemas.microsoft.com/office/drawing/2014/main" id="{64727B94-D064-44AD-B142-BE0507A41495}"/>
              </a:ext>
            </a:extLst>
          </p:cNvPr>
          <p:cNvGrpSpPr/>
          <p:nvPr/>
        </p:nvGrpSpPr>
        <p:grpSpPr>
          <a:xfrm>
            <a:off x="4046497" y="1808264"/>
            <a:ext cx="1046306" cy="201978"/>
            <a:chOff x="5395328" y="2411019"/>
            <a:chExt cx="1395075" cy="269304"/>
          </a:xfrm>
        </p:grpSpPr>
        <p:cxnSp>
          <p:nvCxnSpPr>
            <p:cNvPr id="89" name="Straight Arrow Connector 88">
              <a:extLst>
                <a:ext uri="{FF2B5EF4-FFF2-40B4-BE49-F238E27FC236}">
                  <a16:creationId xmlns:a16="http://schemas.microsoft.com/office/drawing/2014/main" id="{858FCFA1-716C-498A-AC9E-EBA99E898225}"/>
                </a:ext>
              </a:extLst>
            </p:cNvPr>
            <p:cNvCxnSpPr>
              <a:cxnSpLocks/>
              <a:stCxn id="64" idx="3"/>
              <a:endCxn id="21" idx="3"/>
            </p:cNvCxnSpPr>
            <p:nvPr/>
          </p:nvCxnSpPr>
          <p:spPr>
            <a:xfrm flipV="1">
              <a:off x="5395328" y="2545671"/>
              <a:ext cx="1146790" cy="324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8E231F6F-64DA-48ED-80BC-4FEF3A386EB8}"/>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21" name="Freeform: Shape 20">
              <a:extLst>
                <a:ext uri="{FF2B5EF4-FFF2-40B4-BE49-F238E27FC236}">
                  <a16:creationId xmlns:a16="http://schemas.microsoft.com/office/drawing/2014/main" id="{6F41143A-87DB-44AA-ACEC-F8599E3272D4}"/>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56" name="Group 55">
            <a:extLst>
              <a:ext uri="{FF2B5EF4-FFF2-40B4-BE49-F238E27FC236}">
                <a16:creationId xmlns:a16="http://schemas.microsoft.com/office/drawing/2014/main" id="{03214943-05AD-4A56-A314-09B7AE27BF36}"/>
              </a:ext>
            </a:extLst>
          </p:cNvPr>
          <p:cNvGrpSpPr/>
          <p:nvPr/>
        </p:nvGrpSpPr>
        <p:grpSpPr>
          <a:xfrm>
            <a:off x="4968478" y="1586987"/>
            <a:ext cx="3720804" cy="644532"/>
            <a:chOff x="6624637" y="2115983"/>
            <a:chExt cx="4961072" cy="859376"/>
          </a:xfrm>
        </p:grpSpPr>
        <p:grpSp>
          <p:nvGrpSpPr>
            <p:cNvPr id="51" name="Group 50">
              <a:extLst>
                <a:ext uri="{FF2B5EF4-FFF2-40B4-BE49-F238E27FC236}">
                  <a16:creationId xmlns:a16="http://schemas.microsoft.com/office/drawing/2014/main" id="{C6488998-027F-4CB5-AC1A-9EDD9E725F75}"/>
                </a:ext>
              </a:extLst>
            </p:cNvPr>
            <p:cNvGrpSpPr/>
            <p:nvPr/>
          </p:nvGrpSpPr>
          <p:grpSpPr>
            <a:xfrm>
              <a:off x="6624637" y="2115983"/>
              <a:ext cx="4961072" cy="859376"/>
              <a:chOff x="6624637" y="2115983"/>
              <a:chExt cx="4961072" cy="859376"/>
            </a:xfrm>
          </p:grpSpPr>
          <p:sp>
            <p:nvSpPr>
              <p:cNvPr id="26" name="Rounded Rectangle 5">
                <a:extLst>
                  <a:ext uri="{FF2B5EF4-FFF2-40B4-BE49-F238E27FC236}">
                    <a16:creationId xmlns:a16="http://schemas.microsoft.com/office/drawing/2014/main" id="{22936666-0581-44E0-9E07-D8C92F68830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50" name="Group 49">
                <a:extLst>
                  <a:ext uri="{FF2B5EF4-FFF2-40B4-BE49-F238E27FC236}">
                    <a16:creationId xmlns:a16="http://schemas.microsoft.com/office/drawing/2014/main" id="{D1B713EE-C4EC-4691-8261-2E2D7736270B}"/>
                  </a:ext>
                </a:extLst>
              </p:cNvPr>
              <p:cNvGrpSpPr/>
              <p:nvPr/>
            </p:nvGrpSpPr>
            <p:grpSpPr>
              <a:xfrm>
                <a:off x="6624637" y="2493539"/>
                <a:ext cx="1346336" cy="104265"/>
                <a:chOff x="6624637" y="2493539"/>
                <a:chExt cx="1346336" cy="104265"/>
              </a:xfrm>
            </p:grpSpPr>
            <p:sp>
              <p:nvSpPr>
                <p:cNvPr id="22" name="Oval 21">
                  <a:extLst>
                    <a:ext uri="{FF2B5EF4-FFF2-40B4-BE49-F238E27FC236}">
                      <a16:creationId xmlns:a16="http://schemas.microsoft.com/office/drawing/2014/main" id="{CE8A95E4-9130-4A2C-9D51-A7FB88F79112}"/>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7" name="Straight Arrow Connector 46">
                  <a:extLst>
                    <a:ext uri="{FF2B5EF4-FFF2-40B4-BE49-F238E27FC236}">
                      <a16:creationId xmlns:a16="http://schemas.microsoft.com/office/drawing/2014/main" id="{93363617-EB97-40D1-A0BF-63A6A7778433}"/>
                    </a:ext>
                  </a:extLst>
                </p:cNvPr>
                <p:cNvCxnSpPr>
                  <a:cxnSpLocks/>
                  <a:stCxn id="22" idx="6"/>
                  <a:endCxn id="26"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1026" name="Picture 2" descr="See the source image">
              <a:extLst>
                <a:ext uri="{FF2B5EF4-FFF2-40B4-BE49-F238E27FC236}">
                  <a16:creationId xmlns:a16="http://schemas.microsoft.com/office/drawing/2014/main" id="{CE49922B-41F4-4BD9-A8BC-0E9CF26F92B4}"/>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4684402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fltVal val="0"/>
                                          </p:val>
                                        </p:tav>
                                        <p:tav tm="100000">
                                          <p:val>
                                            <p:strVal val="#ppt_h"/>
                                          </p:val>
                                        </p:tav>
                                      </p:tavLst>
                                    </p:anim>
                                    <p:animEffect transition="in" filter="fade">
                                      <p:cBhvr>
                                        <p:cTn id="9" dur="500"/>
                                        <p:tgtEl>
                                          <p:spTgt spid="13"/>
                                        </p:tgtEl>
                                      </p:cBhvr>
                                    </p:animEffect>
                                  </p:childTnLst>
                                </p:cTn>
                              </p:par>
                              <p:par>
                                <p:cTn id="10" presetID="53" presetClass="entr" presetSubtype="16" fill="hold" nodeType="withEffect">
                                  <p:stCondLst>
                                    <p:cond delay="0"/>
                                  </p:stCondLst>
                                  <p:childTnLst>
                                    <p:set>
                                      <p:cBhvr>
                                        <p:cTn id="11" dur="1" fill="hold">
                                          <p:stCondLst>
                                            <p:cond delay="0"/>
                                          </p:stCondLst>
                                        </p:cTn>
                                        <p:tgtEl>
                                          <p:spTgt spid="64"/>
                                        </p:tgtEl>
                                        <p:attrNameLst>
                                          <p:attrName>style.visibility</p:attrName>
                                        </p:attrNameLst>
                                      </p:cBhvr>
                                      <p:to>
                                        <p:strVal val="visible"/>
                                      </p:to>
                                    </p:set>
                                    <p:anim calcmode="lin" valueType="num">
                                      <p:cBhvr>
                                        <p:cTn id="12" dur="500" fill="hold"/>
                                        <p:tgtEl>
                                          <p:spTgt spid="64"/>
                                        </p:tgtEl>
                                        <p:attrNameLst>
                                          <p:attrName>ppt_w</p:attrName>
                                        </p:attrNameLst>
                                      </p:cBhvr>
                                      <p:tavLst>
                                        <p:tav tm="0">
                                          <p:val>
                                            <p:fltVal val="0"/>
                                          </p:val>
                                        </p:tav>
                                        <p:tav tm="100000">
                                          <p:val>
                                            <p:strVal val="#ppt_w"/>
                                          </p:val>
                                        </p:tav>
                                      </p:tavLst>
                                    </p:anim>
                                    <p:anim calcmode="lin" valueType="num">
                                      <p:cBhvr>
                                        <p:cTn id="13" dur="500" fill="hold"/>
                                        <p:tgtEl>
                                          <p:spTgt spid="64"/>
                                        </p:tgtEl>
                                        <p:attrNameLst>
                                          <p:attrName>ppt_h</p:attrName>
                                        </p:attrNameLst>
                                      </p:cBhvr>
                                      <p:tavLst>
                                        <p:tav tm="0">
                                          <p:val>
                                            <p:fltVal val="0"/>
                                          </p:val>
                                        </p:tav>
                                        <p:tav tm="100000">
                                          <p:val>
                                            <p:strVal val="#ppt_h"/>
                                          </p:val>
                                        </p:tav>
                                      </p:tavLst>
                                    </p:anim>
                                    <p:animEffect transition="in" filter="fade">
                                      <p:cBhvr>
                                        <p:cTn id="14" dur="500"/>
                                        <p:tgtEl>
                                          <p:spTgt spid="64"/>
                                        </p:tgtEl>
                                      </p:cBhvr>
                                    </p:animEffect>
                                  </p:childTnLst>
                                </p:cTn>
                              </p:par>
                              <p:par>
                                <p:cTn id="15" presetID="53" presetClass="entr" presetSubtype="16" fill="hold" nodeType="withEffect">
                                  <p:stCondLst>
                                    <p:cond delay="0"/>
                                  </p:stCondLst>
                                  <p:childTnLst>
                                    <p:set>
                                      <p:cBhvr>
                                        <p:cTn id="16" dur="1" fill="hold">
                                          <p:stCondLst>
                                            <p:cond delay="0"/>
                                          </p:stCondLst>
                                        </p:cTn>
                                        <p:tgtEl>
                                          <p:spTgt spid="56"/>
                                        </p:tgtEl>
                                        <p:attrNameLst>
                                          <p:attrName>style.visibility</p:attrName>
                                        </p:attrNameLst>
                                      </p:cBhvr>
                                      <p:to>
                                        <p:strVal val="visible"/>
                                      </p:to>
                                    </p:set>
                                    <p:anim calcmode="lin" valueType="num">
                                      <p:cBhvr>
                                        <p:cTn id="17" dur="500" fill="hold"/>
                                        <p:tgtEl>
                                          <p:spTgt spid="56"/>
                                        </p:tgtEl>
                                        <p:attrNameLst>
                                          <p:attrName>ppt_w</p:attrName>
                                        </p:attrNameLst>
                                      </p:cBhvr>
                                      <p:tavLst>
                                        <p:tav tm="0">
                                          <p:val>
                                            <p:fltVal val="0"/>
                                          </p:val>
                                        </p:tav>
                                        <p:tav tm="100000">
                                          <p:val>
                                            <p:strVal val="#ppt_w"/>
                                          </p:val>
                                        </p:tav>
                                      </p:tavLst>
                                    </p:anim>
                                    <p:anim calcmode="lin" valueType="num">
                                      <p:cBhvr>
                                        <p:cTn id="18" dur="500" fill="hold"/>
                                        <p:tgtEl>
                                          <p:spTgt spid="56"/>
                                        </p:tgtEl>
                                        <p:attrNameLst>
                                          <p:attrName>ppt_h</p:attrName>
                                        </p:attrNameLst>
                                      </p:cBhvr>
                                      <p:tavLst>
                                        <p:tav tm="0">
                                          <p:val>
                                            <p:fltVal val="0"/>
                                          </p:val>
                                        </p:tav>
                                        <p:tav tm="100000">
                                          <p:val>
                                            <p:strVal val="#ppt_h"/>
                                          </p:val>
                                        </p:tav>
                                      </p:tavLst>
                                    </p:anim>
                                    <p:animEffect transition="in" filter="fade">
                                      <p:cBhvr>
                                        <p:cTn id="19" dur="500"/>
                                        <p:tgtEl>
                                          <p:spTgt spid="56"/>
                                        </p:tgtEl>
                                      </p:cBhvr>
                                    </p:animEffect>
                                  </p:childTnLst>
                                </p:cTn>
                              </p:par>
                            </p:childTnLst>
                          </p:cTn>
                        </p:par>
                        <p:par>
                          <p:cTn id="20" fill="hold">
                            <p:stCondLst>
                              <p:cond delay="500"/>
                            </p:stCondLst>
                            <p:childTnLst>
                              <p:par>
                                <p:cTn id="21" presetID="22" presetClass="entr" presetSubtype="8" fill="hold" nodeType="afterEffect">
                                  <p:stCondLst>
                                    <p:cond delay="0"/>
                                  </p:stCondLst>
                                  <p:childTnLst>
                                    <p:set>
                                      <p:cBhvr>
                                        <p:cTn id="22" dur="1" fill="hold">
                                          <p:stCondLst>
                                            <p:cond delay="0"/>
                                          </p:stCondLst>
                                        </p:cTn>
                                        <p:tgtEl>
                                          <p:spTgt spid="55"/>
                                        </p:tgtEl>
                                        <p:attrNameLst>
                                          <p:attrName>style.visibility</p:attrName>
                                        </p:attrNameLst>
                                      </p:cBhvr>
                                      <p:to>
                                        <p:strVal val="visible"/>
                                      </p:to>
                                    </p:set>
                                    <p:animEffect transition="in" filter="wipe(left)">
                                      <p:cBhvr>
                                        <p:cTn id="23" dur="500"/>
                                        <p:tgtEl>
                                          <p:spTgt spid="55"/>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nodeType="clickEffect">
                                  <p:stCondLst>
                                    <p:cond delay="0"/>
                                  </p:stCondLst>
                                  <p:childTnLst>
                                    <p:set>
                                      <p:cBhvr>
                                        <p:cTn id="27" dur="1" fill="hold">
                                          <p:stCondLst>
                                            <p:cond delay="0"/>
                                          </p:stCondLst>
                                        </p:cTn>
                                        <p:tgtEl>
                                          <p:spTgt spid="58"/>
                                        </p:tgtEl>
                                        <p:attrNameLst>
                                          <p:attrName>style.visibility</p:attrName>
                                        </p:attrNameLst>
                                      </p:cBhvr>
                                      <p:to>
                                        <p:strVal val="visible"/>
                                      </p:to>
                                    </p:set>
                                    <p:animEffect transition="in" filter="wipe(left)">
                                      <p:cBhvr>
                                        <p:cTn id="28" dur="500"/>
                                        <p:tgtEl>
                                          <p:spTgt spid="58"/>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112"/>
                                        </p:tgtEl>
                                        <p:attrNameLst>
                                          <p:attrName>style.visibility</p:attrName>
                                        </p:attrNameLst>
                                      </p:cBhvr>
                                      <p:to>
                                        <p:strVal val="visible"/>
                                      </p:to>
                                    </p:set>
                                    <p:animEffect transition="in" filter="fade">
                                      <p:cBhvr>
                                        <p:cTn id="31" dur="500"/>
                                        <p:tgtEl>
                                          <p:spTgt spid="112"/>
                                        </p:tgtEl>
                                      </p:cBhvr>
                                    </p:animEffect>
                                  </p:childTnLst>
                                </p:cTn>
                              </p:par>
                              <p:par>
                                <p:cTn id="32" presetID="42" presetClass="path" presetSubtype="0" decel="100000" fill="hold" grpId="1" nodeType="withEffect">
                                  <p:stCondLst>
                                    <p:cond delay="0"/>
                                  </p:stCondLst>
                                  <p:childTnLst>
                                    <p:animMotion origin="layout" path="M -3.125E-6 -2.22222E-6 L -3.125E-6 0.03773 " pathEditMode="relative" rAng="0" ptsTypes="AA">
                                      <p:cBhvr>
                                        <p:cTn id="33" dur="750" spd="-100000" fill="hold"/>
                                        <p:tgtEl>
                                          <p:spTgt spid="112"/>
                                        </p:tgtEl>
                                        <p:attrNameLst>
                                          <p:attrName>ppt_x</p:attrName>
                                          <p:attrName>ppt_y</p:attrName>
                                        </p:attrNameLst>
                                      </p:cBhvr>
                                      <p:rCtr x="0" y="1875"/>
                                    </p:animMotion>
                                  </p:childTnLst>
                                </p:cTn>
                              </p:par>
                              <p:par>
                                <p:cTn id="34" presetID="10" presetClass="entr" presetSubtype="0" fill="hold" grpId="0" nodeType="withEffect">
                                  <p:stCondLst>
                                    <p:cond delay="100"/>
                                  </p:stCondLst>
                                  <p:childTnLst>
                                    <p:set>
                                      <p:cBhvr>
                                        <p:cTn id="35" dur="1" fill="hold">
                                          <p:stCondLst>
                                            <p:cond delay="0"/>
                                          </p:stCondLst>
                                        </p:cTn>
                                        <p:tgtEl>
                                          <p:spTgt spid="44"/>
                                        </p:tgtEl>
                                        <p:attrNameLst>
                                          <p:attrName>style.visibility</p:attrName>
                                        </p:attrNameLst>
                                      </p:cBhvr>
                                      <p:to>
                                        <p:strVal val="visible"/>
                                      </p:to>
                                    </p:set>
                                    <p:animEffect transition="in" filter="fade">
                                      <p:cBhvr>
                                        <p:cTn id="36" dur="500"/>
                                        <p:tgtEl>
                                          <p:spTgt spid="44"/>
                                        </p:tgtEl>
                                      </p:cBhvr>
                                    </p:animEffect>
                                  </p:childTnLst>
                                </p:cTn>
                              </p:par>
                              <p:par>
                                <p:cTn id="37" presetID="42" presetClass="path" presetSubtype="0" decel="100000" fill="hold" grpId="1" nodeType="withEffect">
                                  <p:stCondLst>
                                    <p:cond delay="0"/>
                                  </p:stCondLst>
                                  <p:childTnLst>
                                    <p:animMotion origin="layout" path="M 3.54167E-6 -2.22222E-6 L 3.54167E-6 0.03773 " pathEditMode="relative" rAng="0" ptsTypes="AA">
                                      <p:cBhvr>
                                        <p:cTn id="38" dur="750" spd="-100000" fill="hold"/>
                                        <p:tgtEl>
                                          <p:spTgt spid="44"/>
                                        </p:tgtEl>
                                        <p:attrNameLst>
                                          <p:attrName>ppt_x</p:attrName>
                                          <p:attrName>ppt_y</p:attrName>
                                        </p:attrNameLst>
                                      </p:cBhvr>
                                      <p:rCtr x="0" y="1875"/>
                                    </p:animMotion>
                                  </p:childTnLst>
                                </p:cTn>
                              </p:par>
                            </p:childTnLst>
                          </p:cTn>
                        </p:par>
                        <p:par>
                          <p:cTn id="39" fill="hold">
                            <p:stCondLst>
                              <p:cond delay="750"/>
                            </p:stCondLst>
                            <p:childTnLst>
                              <p:par>
                                <p:cTn id="40" presetID="22" presetClass="entr" presetSubtype="1" fill="hold" grpId="0" nodeType="after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wipe(up)">
                                      <p:cBhvr>
                                        <p:cTn id="42" dur="500"/>
                                        <p:tgtEl>
                                          <p:spTgt spid="7"/>
                                        </p:tgtEl>
                                      </p:cBhvr>
                                    </p:animEffect>
                                  </p:childTnLst>
                                </p:cTn>
                              </p:par>
                              <p:par>
                                <p:cTn id="43" presetID="22" presetClass="entr" presetSubtype="1" fill="hold" nodeType="withEffect">
                                  <p:stCondLst>
                                    <p:cond delay="0"/>
                                  </p:stCondLst>
                                  <p:childTnLst>
                                    <p:set>
                                      <p:cBhvr>
                                        <p:cTn id="44" dur="1" fill="hold">
                                          <p:stCondLst>
                                            <p:cond delay="0"/>
                                          </p:stCondLst>
                                        </p:cTn>
                                        <p:tgtEl>
                                          <p:spTgt spid="37"/>
                                        </p:tgtEl>
                                        <p:attrNameLst>
                                          <p:attrName>style.visibility</p:attrName>
                                        </p:attrNameLst>
                                      </p:cBhvr>
                                      <p:to>
                                        <p:strVal val="visible"/>
                                      </p:to>
                                    </p:set>
                                    <p:animEffect transition="in" filter="wipe(up)">
                                      <p:cBhvr>
                                        <p:cTn id="45" dur="500"/>
                                        <p:tgtEl>
                                          <p:spTgt spid="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12" grpId="0"/>
      <p:bldP spid="112" grpId="1"/>
      <p:bldP spid="44" grpId="0" animBg="1"/>
      <p:bldP spid="44" grpId="1" animBg="1"/>
    </p:bld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5978230" y="2240456"/>
            <a:ext cx="2711052" cy="609404"/>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cxnSp>
        <p:nvCxnSpPr>
          <p:cNvPr id="58" name="!!StateArrow">
            <a:extLst>
              <a:ext uri="{FF2B5EF4-FFF2-40B4-BE49-F238E27FC236}">
                <a16:creationId xmlns:a16="http://schemas.microsoft.com/office/drawing/2014/main" id="{20901D22-E7D9-416D-BC2E-DDF9B51DFCBC}"/>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5978230"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8" name="Group 27">
            <a:extLst>
              <a:ext uri="{FF2B5EF4-FFF2-40B4-BE49-F238E27FC236}">
                <a16:creationId xmlns:a16="http://schemas.microsoft.com/office/drawing/2014/main" id="{B603D139-36B2-48AD-BC35-F18D2BB5B635}"/>
              </a:ext>
            </a:extLst>
          </p:cNvPr>
          <p:cNvGrpSpPr/>
          <p:nvPr/>
        </p:nvGrpSpPr>
        <p:grpSpPr>
          <a:xfrm>
            <a:off x="4046497" y="1808264"/>
            <a:ext cx="1046306" cy="201978"/>
            <a:chOff x="5395328" y="2411019"/>
            <a:chExt cx="1395075" cy="269304"/>
          </a:xfrm>
        </p:grpSpPr>
        <p:cxnSp>
          <p:nvCxnSpPr>
            <p:cNvPr id="35" name="Straight Arrow Connector 34">
              <a:extLst>
                <a:ext uri="{FF2B5EF4-FFF2-40B4-BE49-F238E27FC236}">
                  <a16:creationId xmlns:a16="http://schemas.microsoft.com/office/drawing/2014/main" id="{F62DE83F-774D-4973-A628-2FA50F69D1F4}"/>
                </a:ext>
              </a:extLst>
            </p:cNvPr>
            <p:cNvCxnSpPr>
              <a:cxnSpLocks/>
              <a:endCxn id="38"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6" name="Rectangle 35">
              <a:extLst>
                <a:ext uri="{FF2B5EF4-FFF2-40B4-BE49-F238E27FC236}">
                  <a16:creationId xmlns:a16="http://schemas.microsoft.com/office/drawing/2014/main" id="{3F53069C-14F6-4989-B6A5-B664A8EDC13D}"/>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8" name="Freeform: Shape 37">
              <a:extLst>
                <a:ext uri="{FF2B5EF4-FFF2-40B4-BE49-F238E27FC236}">
                  <a16:creationId xmlns:a16="http://schemas.microsoft.com/office/drawing/2014/main" id="{8B0F2E8D-6CFF-4152-9E92-FF1DBB7C2667}"/>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9" name="Group 38">
            <a:extLst>
              <a:ext uri="{FF2B5EF4-FFF2-40B4-BE49-F238E27FC236}">
                <a16:creationId xmlns:a16="http://schemas.microsoft.com/office/drawing/2014/main" id="{DAA2D2A1-46A1-4B9D-BF0C-83179065A427}"/>
              </a:ext>
            </a:extLst>
          </p:cNvPr>
          <p:cNvGrpSpPr/>
          <p:nvPr/>
        </p:nvGrpSpPr>
        <p:grpSpPr>
          <a:xfrm>
            <a:off x="4968478" y="1586987"/>
            <a:ext cx="3720804" cy="644532"/>
            <a:chOff x="6624637" y="2115983"/>
            <a:chExt cx="4961072" cy="859376"/>
          </a:xfrm>
        </p:grpSpPr>
        <p:grpSp>
          <p:nvGrpSpPr>
            <p:cNvPr id="40" name="Group 39">
              <a:extLst>
                <a:ext uri="{FF2B5EF4-FFF2-40B4-BE49-F238E27FC236}">
                  <a16:creationId xmlns:a16="http://schemas.microsoft.com/office/drawing/2014/main" id="{7BBD15D4-34AC-45EF-A615-54A47D2D014C}"/>
                </a:ext>
              </a:extLst>
            </p:cNvPr>
            <p:cNvGrpSpPr/>
            <p:nvPr/>
          </p:nvGrpSpPr>
          <p:grpSpPr>
            <a:xfrm>
              <a:off x="6624637" y="2115983"/>
              <a:ext cx="4961072" cy="859376"/>
              <a:chOff x="6624637" y="2115983"/>
              <a:chExt cx="4961072" cy="859376"/>
            </a:xfrm>
          </p:grpSpPr>
          <p:sp>
            <p:nvSpPr>
              <p:cNvPr id="42" name="Rounded Rectangle 5">
                <a:extLst>
                  <a:ext uri="{FF2B5EF4-FFF2-40B4-BE49-F238E27FC236}">
                    <a16:creationId xmlns:a16="http://schemas.microsoft.com/office/drawing/2014/main" id="{B4C879F6-3AD1-4D92-962F-A1519E0BA0BE}"/>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3" name="Group 42">
                <a:extLst>
                  <a:ext uri="{FF2B5EF4-FFF2-40B4-BE49-F238E27FC236}">
                    <a16:creationId xmlns:a16="http://schemas.microsoft.com/office/drawing/2014/main" id="{6C834D12-23F3-4BA4-B9A1-B8C5AF772363}"/>
                  </a:ext>
                </a:extLst>
              </p:cNvPr>
              <p:cNvGrpSpPr/>
              <p:nvPr/>
            </p:nvGrpSpPr>
            <p:grpSpPr>
              <a:xfrm>
                <a:off x="6624637" y="2493539"/>
                <a:ext cx="1346336" cy="104265"/>
                <a:chOff x="6624637" y="2493539"/>
                <a:chExt cx="1346336" cy="104265"/>
              </a:xfrm>
            </p:grpSpPr>
            <p:sp>
              <p:nvSpPr>
                <p:cNvPr id="45" name="Oval 44">
                  <a:extLst>
                    <a:ext uri="{FF2B5EF4-FFF2-40B4-BE49-F238E27FC236}">
                      <a16:creationId xmlns:a16="http://schemas.microsoft.com/office/drawing/2014/main" id="{7C9C32EC-5087-4F97-BC3E-BCFD62D3D9C1}"/>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6" name="Straight Arrow Connector 45">
                  <a:extLst>
                    <a:ext uri="{FF2B5EF4-FFF2-40B4-BE49-F238E27FC236}">
                      <a16:creationId xmlns:a16="http://schemas.microsoft.com/office/drawing/2014/main" id="{51D250F7-DEFA-4A62-BB0F-1B97FC485101}"/>
                    </a:ext>
                  </a:extLst>
                </p:cNvPr>
                <p:cNvCxnSpPr>
                  <a:cxnSpLocks/>
                  <a:stCxn id="45" idx="6"/>
                  <a:endCxn id="4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1" name="Picture 2" descr="See the source image">
              <a:extLst>
                <a:ext uri="{FF2B5EF4-FFF2-40B4-BE49-F238E27FC236}">
                  <a16:creationId xmlns:a16="http://schemas.microsoft.com/office/drawing/2014/main" id="{7FBF3735-0530-4422-B8F8-2BF85658EEB5}"/>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7" name="Rounded Rectangle 5">
            <a:extLst>
              <a:ext uri="{FF2B5EF4-FFF2-40B4-BE49-F238E27FC236}">
                <a16:creationId xmlns:a16="http://schemas.microsoft.com/office/drawing/2014/main" id="{53C3E0EA-851E-45EC-9418-5EBE66B37666}"/>
              </a:ext>
            </a:extLst>
          </p:cNvPr>
          <p:cNvSpPr/>
          <p:nvPr/>
        </p:nvSpPr>
        <p:spPr bwMode="auto">
          <a:xfrm>
            <a:off x="10698220" y="2241432"/>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8" name="Table 12">
            <a:extLst>
              <a:ext uri="{FF2B5EF4-FFF2-40B4-BE49-F238E27FC236}">
                <a16:creationId xmlns:a16="http://schemas.microsoft.com/office/drawing/2014/main" id="{E95CE889-0468-41E4-8560-224E97A7E0E4}"/>
              </a:ext>
            </a:extLst>
          </p:cNvPr>
          <p:cNvGraphicFramePr>
            <a:graphicFrameLocks noGrp="1"/>
          </p:cNvGraphicFramePr>
          <p:nvPr/>
        </p:nvGraphicFramePr>
        <p:xfrm>
          <a:off x="10698220"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9" name="Group 48">
            <a:extLst>
              <a:ext uri="{FF2B5EF4-FFF2-40B4-BE49-F238E27FC236}">
                <a16:creationId xmlns:a16="http://schemas.microsoft.com/office/drawing/2014/main" id="{67542A5B-05CB-40A6-A484-1B304CE8F0E2}"/>
              </a:ext>
            </a:extLst>
          </p:cNvPr>
          <p:cNvGrpSpPr/>
          <p:nvPr/>
        </p:nvGrpSpPr>
        <p:grpSpPr>
          <a:xfrm>
            <a:off x="9688468" y="1587964"/>
            <a:ext cx="3720804" cy="644532"/>
            <a:chOff x="6624637" y="2115983"/>
            <a:chExt cx="4961072" cy="859376"/>
          </a:xfrm>
        </p:grpSpPr>
        <p:grpSp>
          <p:nvGrpSpPr>
            <p:cNvPr id="50" name="Group 49">
              <a:extLst>
                <a:ext uri="{FF2B5EF4-FFF2-40B4-BE49-F238E27FC236}">
                  <a16:creationId xmlns:a16="http://schemas.microsoft.com/office/drawing/2014/main" id="{563ABB70-7C59-49C3-B1E5-0F237CA7DEED}"/>
                </a:ext>
              </a:extLst>
            </p:cNvPr>
            <p:cNvGrpSpPr/>
            <p:nvPr/>
          </p:nvGrpSpPr>
          <p:grpSpPr>
            <a:xfrm>
              <a:off x="6624637" y="2115983"/>
              <a:ext cx="4961072" cy="859376"/>
              <a:chOff x="6624637" y="2115983"/>
              <a:chExt cx="4961072" cy="859376"/>
            </a:xfrm>
          </p:grpSpPr>
          <p:sp>
            <p:nvSpPr>
              <p:cNvPr id="52" name="Rounded Rectangle 5">
                <a:extLst>
                  <a:ext uri="{FF2B5EF4-FFF2-40B4-BE49-F238E27FC236}">
                    <a16:creationId xmlns:a16="http://schemas.microsoft.com/office/drawing/2014/main" id="{E968042B-B4E0-4F5D-921E-F625362AF16A}"/>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3" name="Group 52">
                <a:extLst>
                  <a:ext uri="{FF2B5EF4-FFF2-40B4-BE49-F238E27FC236}">
                    <a16:creationId xmlns:a16="http://schemas.microsoft.com/office/drawing/2014/main" id="{9BF79C80-1E6B-42A2-8487-B943C15CCA97}"/>
                  </a:ext>
                </a:extLst>
              </p:cNvPr>
              <p:cNvGrpSpPr/>
              <p:nvPr/>
            </p:nvGrpSpPr>
            <p:grpSpPr>
              <a:xfrm>
                <a:off x="6624637" y="2493539"/>
                <a:ext cx="1346336" cy="104265"/>
                <a:chOff x="6624637" y="2493539"/>
                <a:chExt cx="1346336" cy="104265"/>
              </a:xfrm>
            </p:grpSpPr>
            <p:sp>
              <p:nvSpPr>
                <p:cNvPr id="54" name="Oval 53">
                  <a:extLst>
                    <a:ext uri="{FF2B5EF4-FFF2-40B4-BE49-F238E27FC236}">
                      <a16:creationId xmlns:a16="http://schemas.microsoft.com/office/drawing/2014/main" id="{94246C5D-B873-46B7-8CF3-EF365D1742D9}"/>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5" name="Straight Arrow Connector 54">
                  <a:extLst>
                    <a:ext uri="{FF2B5EF4-FFF2-40B4-BE49-F238E27FC236}">
                      <a16:creationId xmlns:a16="http://schemas.microsoft.com/office/drawing/2014/main" id="{C60E0A2E-7E28-4837-89D0-6A42D5835D8B}"/>
                    </a:ext>
                  </a:extLst>
                </p:cNvPr>
                <p:cNvCxnSpPr>
                  <a:cxnSpLocks/>
                  <a:stCxn id="54" idx="6"/>
                  <a:endCxn id="52"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51" name="Picture 2">
              <a:extLst>
                <a:ext uri="{FF2B5EF4-FFF2-40B4-BE49-F238E27FC236}">
                  <a16:creationId xmlns:a16="http://schemas.microsoft.com/office/drawing/2014/main" id="{28162527-4670-48FD-AB80-0BA5DBB35816}"/>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3" name="Group 2">
            <a:extLst>
              <a:ext uri="{FF2B5EF4-FFF2-40B4-BE49-F238E27FC236}">
                <a16:creationId xmlns:a16="http://schemas.microsoft.com/office/drawing/2014/main" id="{45D7C1D0-C2B0-4C2F-84B3-479EC7593653}"/>
              </a:ext>
            </a:extLst>
          </p:cNvPr>
          <p:cNvGrpSpPr/>
          <p:nvPr/>
        </p:nvGrpSpPr>
        <p:grpSpPr>
          <a:xfrm>
            <a:off x="708703" y="2624836"/>
            <a:ext cx="4371956" cy="1071288"/>
            <a:chOff x="944937" y="3499780"/>
            <a:chExt cx="5829274" cy="1428383"/>
          </a:xfrm>
        </p:grpSpPr>
        <p:sp>
          <p:nvSpPr>
            <p:cNvPr id="112" name="TextBox 111">
              <a:extLst>
                <a:ext uri="{FF2B5EF4-FFF2-40B4-BE49-F238E27FC236}">
                  <a16:creationId xmlns:a16="http://schemas.microsoft.com/office/drawing/2014/main" id="{B0B30B29-4BD0-49B3-9C08-7C4C89EBE45B}"/>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 name="TextBox 4">
              <a:extLst>
                <a:ext uri="{FF2B5EF4-FFF2-40B4-BE49-F238E27FC236}">
                  <a16:creationId xmlns:a16="http://schemas.microsoft.com/office/drawing/2014/main" id="{CA13ED8A-7C70-43CD-A99F-1C709DF4E2D2}"/>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21754311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10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42" presetClass="path" presetSubtype="0" decel="100000" fill="hold" nodeType="withEffect">
                                  <p:stCondLst>
                                    <p:cond delay="100"/>
                                  </p:stCondLst>
                                  <p:childTnLst>
                                    <p:animMotion origin="layout" path="M 4.16667E-6 -4.44444E-6 L 4.16667E-6 0.03774 " pathEditMode="relative" rAng="0" ptsTypes="AA">
                                      <p:cBhvr>
                                        <p:cTn id="9" dur="750" spd="-100000" fill="hold"/>
                                        <p:tgtEl>
                                          <p:spTgt spid="3"/>
                                        </p:tgtEl>
                                        <p:attrNameLst>
                                          <p:attrName>ppt_x</p:attrName>
                                          <p:attrName>ppt_y</p:attrName>
                                        </p:attrNameLst>
                                      </p:cBhvr>
                                      <p:rCtr x="0" y="1875"/>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StateBG">
            <a:extLst>
              <a:ext uri="{FF2B5EF4-FFF2-40B4-BE49-F238E27FC236}">
                <a16:creationId xmlns:a16="http://schemas.microsoft.com/office/drawing/2014/main" id="{7F5A2C15-6A44-4FC4-9396-272347CDDE82}"/>
              </a:ext>
            </a:extLst>
          </p:cNvPr>
          <p:cNvSpPr/>
          <p:nvPr/>
        </p:nvSpPr>
        <p:spPr bwMode="auto">
          <a:xfrm>
            <a:off x="11705948" y="2240455"/>
            <a:ext cx="2711052" cy="6220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sp>
        <p:nvSpPr>
          <p:cNvPr id="2" name="Title 1">
            <a:extLst>
              <a:ext uri="{FF2B5EF4-FFF2-40B4-BE49-F238E27FC236}">
                <a16:creationId xmlns:a16="http://schemas.microsoft.com/office/drawing/2014/main" id="{4080D96B-D494-4669-9657-D7B140BEA6DA}"/>
              </a:ext>
            </a:extLst>
          </p:cNvPr>
          <p:cNvSpPr>
            <a:spLocks noGrp="1"/>
          </p:cNvSpPr>
          <p:nvPr>
            <p:ph type="title"/>
          </p:nvPr>
        </p:nvSpPr>
        <p:spPr>
          <a:xfrm>
            <a:off x="977900" y="342900"/>
            <a:ext cx="7727187" cy="415499"/>
          </a:xfrm>
        </p:spPr>
        <p:txBody>
          <a:bodyPr/>
          <a:lstStyle/>
          <a:p>
            <a:r>
              <a:rPr lang="en-US"/>
              <a:t>State management</a:t>
            </a:r>
          </a:p>
        </p:txBody>
      </p:sp>
      <p:pic>
        <p:nvPicPr>
          <p:cNvPr id="4" name="Graphic 3">
            <a:extLst>
              <a:ext uri="{FF2B5EF4-FFF2-40B4-BE49-F238E27FC236}">
                <a16:creationId xmlns:a16="http://schemas.microsoft.com/office/drawing/2014/main" id="{2412C1B8-239B-4A19-A293-4FCD2AA9B7AB}"/>
              </a:ext>
            </a:extLst>
          </p:cNvPr>
          <p:cNvPicPr>
            <a:picLocks noChangeAspect="1"/>
          </p:cNvPicPr>
          <p:nvPr/>
        </p:nvPicPr>
        <p:blipFill>
          <a:blip r:embed="rId3" cstate="print">
            <a:extLst>
              <a:ext uri="{28A0092B-C50C-407E-A947-70E740481C1C}">
                <a14:useLocalDpi xmlns:a14="http://schemas.microsoft.com/office/drawing/2010/main"/>
              </a:ext>
              <a:ext uri="{96DAC541-7B7A-43D3-8B79-37D633B846F1}">
                <asvg:svgBlip xmlns:asvg="http://schemas.microsoft.com/office/drawing/2016/SVG/main" r:embed="rId4"/>
              </a:ext>
            </a:extLst>
          </a:blip>
          <a:srcRect/>
          <a:stretch/>
        </p:blipFill>
        <p:spPr>
          <a:xfrm>
            <a:off x="463311" y="342900"/>
            <a:ext cx="251842" cy="412242"/>
          </a:xfrm>
          <a:prstGeom prst="rect">
            <a:avLst/>
          </a:prstGeom>
        </p:spPr>
      </p:pic>
      <p:grpSp>
        <p:nvGrpSpPr>
          <p:cNvPr id="13" name="!!AppA">
            <a:extLst>
              <a:ext uri="{FF2B5EF4-FFF2-40B4-BE49-F238E27FC236}">
                <a16:creationId xmlns:a16="http://schemas.microsoft.com/office/drawing/2014/main" id="{84E5AC79-DC80-4CEC-8559-2C80EC45A927}"/>
              </a:ext>
            </a:extLst>
          </p:cNvPr>
          <p:cNvGrpSpPr/>
          <p:nvPr/>
        </p:nvGrpSpPr>
        <p:grpSpPr>
          <a:xfrm>
            <a:off x="957189" y="1272710"/>
            <a:ext cx="1096446" cy="1279187"/>
            <a:chOff x="3444424" y="1954650"/>
            <a:chExt cx="1400542" cy="1633964"/>
          </a:xfrm>
        </p:grpSpPr>
        <p:pic>
          <p:nvPicPr>
            <p:cNvPr id="14" name="Graphic 13">
              <a:extLst>
                <a:ext uri="{FF2B5EF4-FFF2-40B4-BE49-F238E27FC236}">
                  <a16:creationId xmlns:a16="http://schemas.microsoft.com/office/drawing/2014/main" id="{052A87E3-D11C-452B-AC9C-917712200400}"/>
                </a:ext>
              </a:extLst>
            </p:cNvPr>
            <p:cNvPicPr>
              <a:picLocks noChangeAspect="1"/>
            </p:cNvPicPr>
            <p:nvPr/>
          </p:nvPicPr>
          <p:blipFill>
            <a:blip r:embed="rId5">
              <a:extLst>
                <a:ext uri="{28A0092B-C50C-407E-A947-70E740481C1C}">
                  <a14:useLocalDpi xmlns:a14="http://schemas.microsoft.com/office/drawing/2010/main"/>
                </a:ext>
                <a:ext uri="{96DAC541-7B7A-43D3-8B79-37D633B846F1}">
                  <asvg:svgBlip xmlns:asvg="http://schemas.microsoft.com/office/drawing/2016/SVG/main" r:embed="rId6"/>
                </a:ext>
              </a:extLst>
            </a:blip>
            <a:stretch>
              <a:fillRect/>
            </a:stretch>
          </p:blipFill>
          <p:spPr>
            <a:xfrm>
              <a:off x="3444424" y="1954650"/>
              <a:ext cx="1400542" cy="1633964"/>
            </a:xfrm>
            <a:prstGeom prst="rect">
              <a:avLst/>
            </a:prstGeom>
          </p:spPr>
        </p:pic>
        <p:sp>
          <p:nvSpPr>
            <p:cNvPr id="15" name="TextBox 14">
              <a:extLst>
                <a:ext uri="{FF2B5EF4-FFF2-40B4-BE49-F238E27FC236}">
                  <a16:creationId xmlns:a16="http://schemas.microsoft.com/office/drawing/2014/main" id="{D1FB32F3-4B2A-486E-80EC-2053CCFD8A18}"/>
                </a:ext>
              </a:extLst>
            </p:cNvPr>
            <p:cNvSpPr txBox="1"/>
            <p:nvPr/>
          </p:nvSpPr>
          <p:spPr>
            <a:xfrm>
              <a:off x="3669868" y="2525411"/>
              <a:ext cx="880464" cy="294852"/>
            </a:xfrm>
            <a:prstGeom prst="rect">
              <a:avLst/>
            </a:prstGeom>
            <a:noFill/>
          </p:spPr>
          <p:txBody>
            <a:bodyPr wrap="none" lIns="0" tIns="0" rIns="0" bIns="0" rtlCol="0">
              <a:spAutoFit/>
            </a:bodyPr>
            <a:lstStyle/>
            <a:p>
              <a:pPr algn="ctr"/>
              <a:r>
                <a:rPr lang="en-US" sz="1500">
                  <a:solidFill>
                    <a:srgbClr val="FFFFFF"/>
                  </a:solidFill>
                  <a:latin typeface="Segoe UI Semibold"/>
                </a:rPr>
                <a:t>My App</a:t>
              </a:r>
            </a:p>
          </p:txBody>
        </p:sp>
      </p:grpSp>
      <p:pic>
        <p:nvPicPr>
          <p:cNvPr id="64" name="Graphic 63">
            <a:extLst>
              <a:ext uri="{FF2B5EF4-FFF2-40B4-BE49-F238E27FC236}">
                <a16:creationId xmlns:a16="http://schemas.microsoft.com/office/drawing/2014/main" id="{55EAACE1-69DA-4494-BEB7-2141A0F30C78}"/>
              </a:ext>
            </a:extLst>
          </p:cNvPr>
          <p:cNvPicPr>
            <a:picLocks noChangeAspect="1"/>
          </p:cNvPicPr>
          <p:nvPr/>
        </p:nvPicPr>
        <p:blipFill>
          <a:blip r:embed="rId7">
            <a:extLst>
              <a:ext uri="{28A0092B-C50C-407E-A947-70E740481C1C}">
                <a14:useLocalDpi xmlns:a14="http://schemas.microsoft.com/office/drawing/2010/main"/>
              </a:ext>
              <a:ext uri="{96DAC541-7B7A-43D3-8B79-37D633B846F1}">
                <asvg:svgBlip xmlns:asvg="http://schemas.microsoft.com/office/drawing/2016/SVG/main" r:embed="rId8"/>
              </a:ext>
            </a:extLst>
          </a:blip>
          <a:stretch>
            <a:fillRect/>
          </a:stretch>
        </p:blipFill>
        <p:spPr>
          <a:xfrm>
            <a:off x="3413946" y="1542697"/>
            <a:ext cx="632550" cy="737975"/>
          </a:xfrm>
          <a:prstGeom prst="rect">
            <a:avLst/>
          </a:prstGeom>
          <a:effectLst>
            <a:outerShdw blurRad="50800" dist="25400" dir="13500000" algn="br" rotWithShape="0">
              <a:prstClr val="black">
                <a:alpha val="40000"/>
              </a:prstClr>
            </a:outerShdw>
          </a:effectLst>
        </p:spPr>
      </p:pic>
      <p:graphicFrame>
        <p:nvGraphicFramePr>
          <p:cNvPr id="37" name="!!StateTable">
            <a:extLst>
              <a:ext uri="{FF2B5EF4-FFF2-40B4-BE49-F238E27FC236}">
                <a16:creationId xmlns:a16="http://schemas.microsoft.com/office/drawing/2014/main" id="{C164C156-FFF4-4FD6-969D-D197DC385127}"/>
              </a:ext>
            </a:extLst>
          </p:cNvPr>
          <p:cNvGraphicFramePr>
            <a:graphicFrameLocks noGrp="1"/>
          </p:cNvGraphicFramePr>
          <p:nvPr/>
        </p:nvGraphicFramePr>
        <p:xfrm>
          <a:off x="11705948" y="2227832"/>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27" name="Group 26">
            <a:extLst>
              <a:ext uri="{FF2B5EF4-FFF2-40B4-BE49-F238E27FC236}">
                <a16:creationId xmlns:a16="http://schemas.microsoft.com/office/drawing/2014/main" id="{CE6DEF14-C1C0-42D5-89A4-A974C1E5C123}"/>
              </a:ext>
            </a:extLst>
          </p:cNvPr>
          <p:cNvGrpSpPr/>
          <p:nvPr/>
        </p:nvGrpSpPr>
        <p:grpSpPr>
          <a:xfrm>
            <a:off x="4046497" y="1808264"/>
            <a:ext cx="1046306" cy="201978"/>
            <a:chOff x="5395328" y="2411019"/>
            <a:chExt cx="1395075" cy="269304"/>
          </a:xfrm>
        </p:grpSpPr>
        <p:cxnSp>
          <p:nvCxnSpPr>
            <p:cNvPr id="28" name="Straight Arrow Connector 27">
              <a:extLst>
                <a:ext uri="{FF2B5EF4-FFF2-40B4-BE49-F238E27FC236}">
                  <a16:creationId xmlns:a16="http://schemas.microsoft.com/office/drawing/2014/main" id="{1FCEAB04-2146-4025-BDF9-14CB21FA1598}"/>
                </a:ext>
              </a:extLst>
            </p:cNvPr>
            <p:cNvCxnSpPr>
              <a:cxnSpLocks/>
              <a:endCxn id="36" idx="3"/>
            </p:cNvCxnSpPr>
            <p:nvPr/>
          </p:nvCxnSpPr>
          <p:spPr>
            <a:xfrm flipV="1">
              <a:off x="5395328" y="2545671"/>
              <a:ext cx="1146790" cy="3242"/>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sp>
          <p:nvSpPr>
            <p:cNvPr id="35" name="Rectangle 34">
              <a:extLst>
                <a:ext uri="{FF2B5EF4-FFF2-40B4-BE49-F238E27FC236}">
                  <a16:creationId xmlns:a16="http://schemas.microsoft.com/office/drawing/2014/main" id="{3CCEE3FA-B18B-4285-A6C4-A6165194728B}"/>
                </a:ext>
              </a:extLst>
            </p:cNvPr>
            <p:cNvSpPr/>
            <p:nvPr/>
          </p:nvSpPr>
          <p:spPr bwMode="auto">
            <a:xfrm>
              <a:off x="6545916" y="2507737"/>
              <a:ext cx="83403" cy="75868"/>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sp>
          <p:nvSpPr>
            <p:cNvPr id="36" name="Freeform: Shape 35">
              <a:extLst>
                <a:ext uri="{FF2B5EF4-FFF2-40B4-BE49-F238E27FC236}">
                  <a16:creationId xmlns:a16="http://schemas.microsoft.com/office/drawing/2014/main" id="{27E8A183-4659-44A3-8C60-2768BAECAA50}"/>
                </a:ext>
              </a:extLst>
            </p:cNvPr>
            <p:cNvSpPr/>
            <p:nvPr/>
          </p:nvSpPr>
          <p:spPr bwMode="auto">
            <a:xfrm>
              <a:off x="6542118" y="2411019"/>
              <a:ext cx="248285" cy="269304"/>
            </a:xfrm>
            <a:custGeom>
              <a:avLst/>
              <a:gdLst>
                <a:gd name="connsiteX0" fmla="*/ 134652 w 248285"/>
                <a:gd name="connsiteY0" fmla="*/ 0 h 269304"/>
                <a:gd name="connsiteX1" fmla="*/ 229866 w 248285"/>
                <a:gd name="connsiteY1" fmla="*/ 39439 h 269304"/>
                <a:gd name="connsiteX2" fmla="*/ 240434 w 248285"/>
                <a:gd name="connsiteY2" fmla="*/ 55114 h 269304"/>
                <a:gd name="connsiteX3" fmla="*/ 98785 w 248285"/>
                <a:gd name="connsiteY3" fmla="*/ 55114 h 269304"/>
                <a:gd name="connsiteX4" fmla="*/ 98785 w 248285"/>
                <a:gd name="connsiteY4" fmla="*/ 202545 h 269304"/>
                <a:gd name="connsiteX5" fmla="*/ 248285 w 248285"/>
                <a:gd name="connsiteY5" fmla="*/ 202545 h 269304"/>
                <a:gd name="connsiteX6" fmla="*/ 229866 w 248285"/>
                <a:gd name="connsiteY6" fmla="*/ 229865 h 269304"/>
                <a:gd name="connsiteX7" fmla="*/ 134652 w 248285"/>
                <a:gd name="connsiteY7" fmla="*/ 269304 h 269304"/>
                <a:gd name="connsiteX8" fmla="*/ 0 w 248285"/>
                <a:gd name="connsiteY8" fmla="*/ 134652 h 269304"/>
                <a:gd name="connsiteX9" fmla="*/ 134652 w 248285"/>
                <a:gd name="connsiteY9" fmla="*/ 0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9" fmla="*/ 190225 w 248285"/>
                <a:gd name="connsiteY9" fmla="*/ 146554 h 269304"/>
                <a:gd name="connsiteX0" fmla="*/ 98785 w 248285"/>
                <a:gd name="connsiteY0" fmla="*/ 55114 h 269304"/>
                <a:gd name="connsiteX1" fmla="*/ 98785 w 248285"/>
                <a:gd name="connsiteY1" fmla="*/ 202545 h 269304"/>
                <a:gd name="connsiteX2" fmla="*/ 248285 w 248285"/>
                <a:gd name="connsiteY2" fmla="*/ 202545 h 269304"/>
                <a:gd name="connsiteX3" fmla="*/ 229866 w 248285"/>
                <a:gd name="connsiteY3" fmla="*/ 229865 h 269304"/>
                <a:gd name="connsiteX4" fmla="*/ 134652 w 248285"/>
                <a:gd name="connsiteY4" fmla="*/ 269304 h 269304"/>
                <a:gd name="connsiteX5" fmla="*/ 0 w 248285"/>
                <a:gd name="connsiteY5" fmla="*/ 134652 h 269304"/>
                <a:gd name="connsiteX6" fmla="*/ 134652 w 248285"/>
                <a:gd name="connsiteY6" fmla="*/ 0 h 269304"/>
                <a:gd name="connsiteX7" fmla="*/ 229866 w 248285"/>
                <a:gd name="connsiteY7" fmla="*/ 39439 h 269304"/>
                <a:gd name="connsiteX8" fmla="*/ 240434 w 248285"/>
                <a:gd name="connsiteY8" fmla="*/ 55114 h 269304"/>
                <a:gd name="connsiteX0" fmla="*/ 98785 w 248285"/>
                <a:gd name="connsiteY0" fmla="*/ 202545 h 269304"/>
                <a:gd name="connsiteX1" fmla="*/ 248285 w 248285"/>
                <a:gd name="connsiteY1" fmla="*/ 202545 h 269304"/>
                <a:gd name="connsiteX2" fmla="*/ 229866 w 248285"/>
                <a:gd name="connsiteY2" fmla="*/ 229865 h 269304"/>
                <a:gd name="connsiteX3" fmla="*/ 134652 w 248285"/>
                <a:gd name="connsiteY3" fmla="*/ 269304 h 269304"/>
                <a:gd name="connsiteX4" fmla="*/ 0 w 248285"/>
                <a:gd name="connsiteY4" fmla="*/ 134652 h 269304"/>
                <a:gd name="connsiteX5" fmla="*/ 134652 w 248285"/>
                <a:gd name="connsiteY5" fmla="*/ 0 h 269304"/>
                <a:gd name="connsiteX6" fmla="*/ 229866 w 248285"/>
                <a:gd name="connsiteY6" fmla="*/ 39439 h 269304"/>
                <a:gd name="connsiteX7" fmla="*/ 240434 w 248285"/>
                <a:gd name="connsiteY7" fmla="*/ 55114 h 269304"/>
                <a:gd name="connsiteX0" fmla="*/ 248285 w 248285"/>
                <a:gd name="connsiteY0" fmla="*/ 202545 h 269304"/>
                <a:gd name="connsiteX1" fmla="*/ 229866 w 248285"/>
                <a:gd name="connsiteY1" fmla="*/ 229865 h 269304"/>
                <a:gd name="connsiteX2" fmla="*/ 134652 w 248285"/>
                <a:gd name="connsiteY2" fmla="*/ 269304 h 269304"/>
                <a:gd name="connsiteX3" fmla="*/ 0 w 248285"/>
                <a:gd name="connsiteY3" fmla="*/ 134652 h 269304"/>
                <a:gd name="connsiteX4" fmla="*/ 134652 w 248285"/>
                <a:gd name="connsiteY4" fmla="*/ 0 h 269304"/>
                <a:gd name="connsiteX5" fmla="*/ 229866 w 248285"/>
                <a:gd name="connsiteY5" fmla="*/ 39439 h 269304"/>
                <a:gd name="connsiteX6" fmla="*/ 240434 w 248285"/>
                <a:gd name="connsiteY6" fmla="*/ 55114 h 2693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48285" h="269304">
                  <a:moveTo>
                    <a:pt x="248285" y="202545"/>
                  </a:moveTo>
                  <a:lnTo>
                    <a:pt x="229866" y="229865"/>
                  </a:lnTo>
                  <a:cubicBezTo>
                    <a:pt x="205498" y="254233"/>
                    <a:pt x="171835" y="269304"/>
                    <a:pt x="134652" y="269304"/>
                  </a:cubicBezTo>
                  <a:cubicBezTo>
                    <a:pt x="60286" y="269304"/>
                    <a:pt x="0" y="209018"/>
                    <a:pt x="0" y="134652"/>
                  </a:cubicBezTo>
                  <a:cubicBezTo>
                    <a:pt x="0" y="60286"/>
                    <a:pt x="60286" y="0"/>
                    <a:pt x="134652" y="0"/>
                  </a:cubicBezTo>
                  <a:cubicBezTo>
                    <a:pt x="171835" y="0"/>
                    <a:pt x="205498" y="15072"/>
                    <a:pt x="229866" y="39439"/>
                  </a:cubicBezTo>
                  <a:lnTo>
                    <a:pt x="240434" y="55114"/>
                  </a:lnTo>
                </a:path>
              </a:pathLst>
            </a:custGeom>
            <a:noFill/>
            <a:ln w="28575">
              <a:solidFill>
                <a:srgbClr val="202192"/>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grpSp>
      <p:grpSp>
        <p:nvGrpSpPr>
          <p:cNvPr id="38" name="Group 37">
            <a:extLst>
              <a:ext uri="{FF2B5EF4-FFF2-40B4-BE49-F238E27FC236}">
                <a16:creationId xmlns:a16="http://schemas.microsoft.com/office/drawing/2014/main" id="{0BCD9123-A6C3-4283-B953-15ED578E257E}"/>
              </a:ext>
            </a:extLst>
          </p:cNvPr>
          <p:cNvGrpSpPr/>
          <p:nvPr/>
        </p:nvGrpSpPr>
        <p:grpSpPr>
          <a:xfrm>
            <a:off x="10696196" y="1586987"/>
            <a:ext cx="3720804" cy="644532"/>
            <a:chOff x="6624637" y="2115983"/>
            <a:chExt cx="4961072" cy="859376"/>
          </a:xfrm>
        </p:grpSpPr>
        <p:grpSp>
          <p:nvGrpSpPr>
            <p:cNvPr id="39" name="Group 38">
              <a:extLst>
                <a:ext uri="{FF2B5EF4-FFF2-40B4-BE49-F238E27FC236}">
                  <a16:creationId xmlns:a16="http://schemas.microsoft.com/office/drawing/2014/main" id="{AE85B059-9028-4D11-80EF-4B35D3647D63}"/>
                </a:ext>
              </a:extLst>
            </p:cNvPr>
            <p:cNvGrpSpPr/>
            <p:nvPr/>
          </p:nvGrpSpPr>
          <p:grpSpPr>
            <a:xfrm>
              <a:off x="6624637" y="2115983"/>
              <a:ext cx="4961072" cy="859376"/>
              <a:chOff x="6624637" y="2115983"/>
              <a:chExt cx="4961072" cy="859376"/>
            </a:xfrm>
          </p:grpSpPr>
          <p:sp>
            <p:nvSpPr>
              <p:cNvPr id="41" name="Rounded Rectangle 5">
                <a:extLst>
                  <a:ext uri="{FF2B5EF4-FFF2-40B4-BE49-F238E27FC236}">
                    <a16:creationId xmlns:a16="http://schemas.microsoft.com/office/drawing/2014/main" id="{99A35438-EEFA-474C-96BA-2478923AB2DB}"/>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Redis Cache</a:t>
                </a:r>
              </a:p>
            </p:txBody>
          </p:sp>
          <p:grpSp>
            <p:nvGrpSpPr>
              <p:cNvPr id="42" name="Group 41">
                <a:extLst>
                  <a:ext uri="{FF2B5EF4-FFF2-40B4-BE49-F238E27FC236}">
                    <a16:creationId xmlns:a16="http://schemas.microsoft.com/office/drawing/2014/main" id="{F61204FF-8D55-465C-A095-9AB2A6291284}"/>
                  </a:ext>
                </a:extLst>
              </p:cNvPr>
              <p:cNvGrpSpPr/>
              <p:nvPr/>
            </p:nvGrpSpPr>
            <p:grpSpPr>
              <a:xfrm>
                <a:off x="6624637" y="2493539"/>
                <a:ext cx="1346336" cy="104265"/>
                <a:chOff x="6624637" y="2493539"/>
                <a:chExt cx="1346336" cy="104265"/>
              </a:xfrm>
            </p:grpSpPr>
            <p:sp>
              <p:nvSpPr>
                <p:cNvPr id="43" name="Oval 42">
                  <a:extLst>
                    <a:ext uri="{FF2B5EF4-FFF2-40B4-BE49-F238E27FC236}">
                      <a16:creationId xmlns:a16="http://schemas.microsoft.com/office/drawing/2014/main" id="{B5FCADB3-C6AC-420C-A3B8-2D3CAE04C6D8}"/>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44" name="Straight Arrow Connector 43">
                  <a:extLst>
                    <a:ext uri="{FF2B5EF4-FFF2-40B4-BE49-F238E27FC236}">
                      <a16:creationId xmlns:a16="http://schemas.microsoft.com/office/drawing/2014/main" id="{284682B1-D9D0-4415-8353-6B1370A8E407}"/>
                    </a:ext>
                  </a:extLst>
                </p:cNvPr>
                <p:cNvCxnSpPr>
                  <a:cxnSpLocks/>
                  <a:stCxn id="43" idx="6"/>
                  <a:endCxn id="41"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0" name="Picture 2" descr="See the source image">
              <a:extLst>
                <a:ext uri="{FF2B5EF4-FFF2-40B4-BE49-F238E27FC236}">
                  <a16:creationId xmlns:a16="http://schemas.microsoft.com/office/drawing/2014/main" id="{8865C9B6-4A41-45F5-B087-71A1125B9B81}"/>
                </a:ext>
              </a:extLst>
            </p:cNvPr>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sp>
        <p:nvSpPr>
          <p:cNvPr id="45" name="Rounded Rectangle 5">
            <a:extLst>
              <a:ext uri="{FF2B5EF4-FFF2-40B4-BE49-F238E27FC236}">
                <a16:creationId xmlns:a16="http://schemas.microsoft.com/office/drawing/2014/main" id="{289546F7-73A3-4274-8E0C-B26B0521FEFC}"/>
              </a:ext>
            </a:extLst>
          </p:cNvPr>
          <p:cNvSpPr/>
          <p:nvPr/>
        </p:nvSpPr>
        <p:spPr bwMode="auto">
          <a:xfrm>
            <a:off x="5980155" y="2241432"/>
            <a:ext cx="2711052" cy="608428"/>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endParaRPr lang="en-US" sz="1500">
              <a:solidFill>
                <a:srgbClr val="000000"/>
              </a:solidFill>
              <a:latin typeface="Segoe UI Semibold"/>
            </a:endParaRPr>
          </a:p>
        </p:txBody>
      </p:sp>
      <p:graphicFrame>
        <p:nvGraphicFramePr>
          <p:cNvPr id="46" name="Table 12">
            <a:extLst>
              <a:ext uri="{FF2B5EF4-FFF2-40B4-BE49-F238E27FC236}">
                <a16:creationId xmlns:a16="http://schemas.microsoft.com/office/drawing/2014/main" id="{76EECD04-3966-4C5E-8FC6-F9E475CBF87C}"/>
              </a:ext>
            </a:extLst>
          </p:cNvPr>
          <p:cNvGraphicFramePr>
            <a:graphicFrameLocks noGrp="1"/>
          </p:cNvGraphicFramePr>
          <p:nvPr/>
        </p:nvGraphicFramePr>
        <p:xfrm>
          <a:off x="5980155" y="2228809"/>
          <a:ext cx="2711053" cy="622028"/>
        </p:xfrm>
        <a:graphic>
          <a:graphicData uri="http://schemas.openxmlformats.org/drawingml/2006/table">
            <a:tbl>
              <a:tblPr firstRow="1" bandRow="1">
                <a:effectLst/>
                <a:tableStyleId>{3B4B98B0-60AC-42C2-AFA5-B58CD77FA1E5}</a:tableStyleId>
              </a:tblPr>
              <a:tblGrid>
                <a:gridCol w="1056773">
                  <a:extLst>
                    <a:ext uri="{9D8B030D-6E8A-4147-A177-3AD203B41FA5}">
                      <a16:colId xmlns:a16="http://schemas.microsoft.com/office/drawing/2014/main" val="3761039183"/>
                    </a:ext>
                  </a:extLst>
                </a:gridCol>
                <a:gridCol w="1654280">
                  <a:extLst>
                    <a:ext uri="{9D8B030D-6E8A-4147-A177-3AD203B41FA5}">
                      <a16:colId xmlns:a16="http://schemas.microsoft.com/office/drawing/2014/main" val="836788475"/>
                    </a:ext>
                  </a:extLst>
                </a:gridCol>
              </a:tblGrid>
              <a:tr h="282740">
                <a:tc>
                  <a:txBody>
                    <a:bodyPr/>
                    <a:lstStyle/>
                    <a:p>
                      <a:pPr marL="0" algn="l" defTabSz="914400" rtl="0" eaLnBrk="1" latinLnBrk="0" hangingPunct="1"/>
                      <a:r>
                        <a:rPr lang="en-US" sz="1100" kern="1200">
                          <a:solidFill>
                            <a:schemeClr val="bg1"/>
                          </a:solidFill>
                        </a:rPr>
                        <a:t>key</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tc>
                  <a:txBody>
                    <a:bodyPr/>
                    <a:lstStyle/>
                    <a:p>
                      <a:pPr marL="0" algn="l" defTabSz="914400" rtl="0" eaLnBrk="1" latinLnBrk="0" hangingPunct="1"/>
                      <a:r>
                        <a:rPr lang="en-US" sz="1100" kern="1200">
                          <a:solidFill>
                            <a:schemeClr val="bg1"/>
                          </a:solidFill>
                        </a:rPr>
                        <a:t>value</a:t>
                      </a:r>
                      <a:endParaRPr lang="en-US" sz="1100" b="1" kern="1200">
                        <a:solidFill>
                          <a:schemeClr val="bg1"/>
                        </a:solidFill>
                        <a:latin typeface="+mj-lt"/>
                        <a:ea typeface="+mn-ea"/>
                        <a:cs typeface="+mn-cs"/>
                      </a:endParaRPr>
                    </a:p>
                  </a:txBody>
                  <a:tcPr marL="68580" marR="0" marT="68580" marB="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rgbClr val="202192"/>
                    </a:solidFill>
                  </a:tcPr>
                </a:tc>
                <a:extLst>
                  <a:ext uri="{0D108BD9-81ED-4DB2-BD59-A6C34878D82A}">
                    <a16:rowId xmlns:a16="http://schemas.microsoft.com/office/drawing/2014/main" val="2260012255"/>
                  </a:ext>
                </a:extLst>
              </a:tr>
              <a:tr h="339288">
                <a:tc>
                  <a:txBody>
                    <a:bodyPr/>
                    <a:lstStyle/>
                    <a:p>
                      <a:r>
                        <a:rPr lang="en-US" sz="1100" b="0" kern="1200" err="1">
                          <a:latin typeface="Consolas" panose="020B0609020204030204" pitchFamily="49" charset="0"/>
                        </a:rPr>
                        <a:t>myApp</a:t>
                      </a:r>
                      <a:r>
                        <a:rPr lang="en-US" sz="1100" b="0" kern="1200">
                          <a:latin typeface="Consolas" panose="020B0609020204030204" pitchFamily="49" charset="0"/>
                        </a:rPr>
                        <a:t>-weapon</a:t>
                      </a:r>
                      <a:endParaRPr lang="en-US" sz="1100" b="0" kern="120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tc>
                  <a:txBody>
                    <a:bodyPr/>
                    <a:lstStyle/>
                    <a:p>
                      <a:r>
                        <a:rPr lang="en-US" sz="1100" b="0" kern="1200" dirty="0">
                          <a:latin typeface="Consolas" panose="020B0609020204030204" pitchFamily="49" charset="0"/>
                        </a:rPr>
                        <a:t>"</a:t>
                      </a:r>
                      <a:r>
                        <a:rPr lang="en-US" sz="1100" b="0" kern="1200" dirty="0" err="1">
                          <a:latin typeface="Consolas" panose="020B0609020204030204" pitchFamily="49" charset="0"/>
                        </a:rPr>
                        <a:t>DeathStar</a:t>
                      </a:r>
                      <a:r>
                        <a:rPr lang="en-US" sz="1100" b="0" kern="1200" dirty="0">
                          <a:latin typeface="Consolas" panose="020B0609020204030204" pitchFamily="49" charset="0"/>
                        </a:rPr>
                        <a:t>"</a:t>
                      </a:r>
                      <a:endParaRPr lang="en-US" sz="1100" b="0" kern="1200" dirty="0">
                        <a:solidFill>
                          <a:srgbClr val="1A1A1A"/>
                        </a:solidFill>
                        <a:latin typeface="Consolas" panose="020B0609020204030204" pitchFamily="49" charset="0"/>
                        <a:ea typeface="Segoe UI Symbol"/>
                        <a:cs typeface="+mn-cs"/>
                      </a:endParaRPr>
                    </a:p>
                  </a:txBody>
                  <a:tcPr marL="68580" marR="68580" marT="68580" marB="68580">
                    <a:lnL>
                      <a:noFill/>
                    </a:lnL>
                    <a:lnR>
                      <a:noFill/>
                    </a:lnR>
                    <a:lnT w="19050" cap="flat" cmpd="sng" algn="ctr">
                      <a:solidFill>
                        <a:schemeClr val="bg1"/>
                      </a:solidFill>
                      <a:prstDash val="solid"/>
                      <a:round/>
                      <a:headEnd type="none" w="med" len="med"/>
                      <a:tailEnd type="none" w="med" len="med"/>
                    </a:lnT>
                    <a:lnB w="190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schemeClr>
                    </a:solidFill>
                  </a:tcPr>
                </a:tc>
                <a:extLst>
                  <a:ext uri="{0D108BD9-81ED-4DB2-BD59-A6C34878D82A}">
                    <a16:rowId xmlns:a16="http://schemas.microsoft.com/office/drawing/2014/main" val="2192882631"/>
                  </a:ext>
                </a:extLst>
              </a:tr>
            </a:tbl>
          </a:graphicData>
        </a:graphic>
      </p:graphicFrame>
      <p:grpSp>
        <p:nvGrpSpPr>
          <p:cNvPr id="47" name="Group 46">
            <a:extLst>
              <a:ext uri="{FF2B5EF4-FFF2-40B4-BE49-F238E27FC236}">
                <a16:creationId xmlns:a16="http://schemas.microsoft.com/office/drawing/2014/main" id="{4CE36CB9-847E-4B7A-AFA3-62DB0630F013}"/>
              </a:ext>
            </a:extLst>
          </p:cNvPr>
          <p:cNvGrpSpPr/>
          <p:nvPr/>
        </p:nvGrpSpPr>
        <p:grpSpPr>
          <a:xfrm>
            <a:off x="4970403" y="1587964"/>
            <a:ext cx="3720804" cy="644532"/>
            <a:chOff x="6624637" y="2115983"/>
            <a:chExt cx="4961072" cy="859376"/>
          </a:xfrm>
        </p:grpSpPr>
        <p:grpSp>
          <p:nvGrpSpPr>
            <p:cNvPr id="48" name="Group 47">
              <a:extLst>
                <a:ext uri="{FF2B5EF4-FFF2-40B4-BE49-F238E27FC236}">
                  <a16:creationId xmlns:a16="http://schemas.microsoft.com/office/drawing/2014/main" id="{BB974CC5-C49C-4B7E-9DF3-7C1D6818D94E}"/>
                </a:ext>
              </a:extLst>
            </p:cNvPr>
            <p:cNvGrpSpPr/>
            <p:nvPr/>
          </p:nvGrpSpPr>
          <p:grpSpPr>
            <a:xfrm>
              <a:off x="6624637" y="2115983"/>
              <a:ext cx="4961072" cy="859376"/>
              <a:chOff x="6624637" y="2115983"/>
              <a:chExt cx="4961072" cy="859376"/>
            </a:xfrm>
          </p:grpSpPr>
          <p:sp>
            <p:nvSpPr>
              <p:cNvPr id="50" name="Rounded Rectangle 5">
                <a:extLst>
                  <a:ext uri="{FF2B5EF4-FFF2-40B4-BE49-F238E27FC236}">
                    <a16:creationId xmlns:a16="http://schemas.microsoft.com/office/drawing/2014/main" id="{4CDE9541-18C5-4308-8750-B0012525E130}"/>
                  </a:ext>
                </a:extLst>
              </p:cNvPr>
              <p:cNvSpPr/>
              <p:nvPr/>
            </p:nvSpPr>
            <p:spPr bwMode="auto">
              <a:xfrm>
                <a:off x="7970973" y="2115983"/>
                <a:ext cx="3614736" cy="859376"/>
              </a:xfrm>
              <a:prstGeom prst="rect">
                <a:avLst/>
              </a:prstGeom>
              <a:solidFill>
                <a:schemeClr val="bg1"/>
              </a:solidFill>
              <a:ln>
                <a:noFill/>
              </a:ln>
              <a:effectLst>
                <a:outerShdw blurRad="63500" sx="102000" sy="102000" algn="ctr" rotWithShape="0">
                  <a:prstClr val="black">
                    <a:alpha val="40000"/>
                  </a:prstClr>
                </a:outerShdw>
              </a:effectLst>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617220" tIns="0" rIns="0" bIns="0" numCol="1" spcCol="0" rtlCol="0" fromWordArt="0" anchor="ctr" anchorCtr="0" forceAA="0" compatLnSpc="1">
                <a:prstTxWarp prst="textNoShape">
                  <a:avLst/>
                </a:prstTxWarp>
                <a:noAutofit/>
              </a:bodyPr>
              <a:lstStyle/>
              <a:p>
                <a:pPr defTabSz="699354" fontAlgn="base">
                  <a:spcBef>
                    <a:spcPct val="0"/>
                  </a:spcBef>
                  <a:spcAft>
                    <a:spcPct val="0"/>
                  </a:spcAft>
                  <a:defRPr/>
                </a:pPr>
                <a:r>
                  <a:rPr lang="en-US" sz="1500">
                    <a:solidFill>
                      <a:srgbClr val="000000"/>
                    </a:solidFill>
                    <a:latin typeface="Segoe UI Semibold"/>
                  </a:rPr>
                  <a:t>Azure CosmosDB</a:t>
                </a:r>
              </a:p>
            </p:txBody>
          </p:sp>
          <p:grpSp>
            <p:nvGrpSpPr>
              <p:cNvPr id="51" name="Group 50">
                <a:extLst>
                  <a:ext uri="{FF2B5EF4-FFF2-40B4-BE49-F238E27FC236}">
                    <a16:creationId xmlns:a16="http://schemas.microsoft.com/office/drawing/2014/main" id="{53E29AEE-180D-42D1-84DB-9F7A9D8AF651}"/>
                  </a:ext>
                </a:extLst>
              </p:cNvPr>
              <p:cNvGrpSpPr/>
              <p:nvPr/>
            </p:nvGrpSpPr>
            <p:grpSpPr>
              <a:xfrm>
                <a:off x="6624637" y="2493539"/>
                <a:ext cx="1346336" cy="104265"/>
                <a:chOff x="6624637" y="2493539"/>
                <a:chExt cx="1346336" cy="104265"/>
              </a:xfrm>
            </p:grpSpPr>
            <p:sp>
              <p:nvSpPr>
                <p:cNvPr id="52" name="Oval 51">
                  <a:extLst>
                    <a:ext uri="{FF2B5EF4-FFF2-40B4-BE49-F238E27FC236}">
                      <a16:creationId xmlns:a16="http://schemas.microsoft.com/office/drawing/2014/main" id="{C5CE5A47-2576-4AA3-B4B8-91B6D1F4CA5D}"/>
                    </a:ext>
                  </a:extLst>
                </p:cNvPr>
                <p:cNvSpPr/>
                <p:nvPr/>
              </p:nvSpPr>
              <p:spPr bwMode="auto">
                <a:xfrm>
                  <a:off x="6624637" y="2493539"/>
                  <a:ext cx="104264" cy="104265"/>
                </a:xfrm>
                <a:prstGeom prst="ellipse">
                  <a:avLst/>
                </a:prstGeom>
                <a:solidFill>
                  <a:srgbClr val="20219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37160" tIns="109728" rIns="137160" bIns="109728" numCol="1" spcCol="0" rtlCol="0" fromWordArt="0" anchor="t" anchorCtr="0" forceAA="0" compatLnSpc="1">
                  <a:prstTxWarp prst="textNoShape">
                    <a:avLst/>
                  </a:prstTxWarp>
                  <a:noAutofit/>
                </a:bodyPr>
                <a:lstStyle/>
                <a:p>
                  <a:pPr defTabSz="699354" fontAlgn="base">
                    <a:spcBef>
                      <a:spcPct val="0"/>
                    </a:spcBef>
                    <a:spcAft>
                      <a:spcPct val="0"/>
                    </a:spcAft>
                  </a:pPr>
                  <a:endParaRPr lang="en-US" sz="1500" err="1">
                    <a:solidFill>
                      <a:srgbClr val="FFFFFF"/>
                    </a:solidFill>
                    <a:latin typeface="Segoe UI"/>
                    <a:ea typeface="Segoe UI" pitchFamily="34" charset="0"/>
                    <a:cs typeface="Segoe UI" pitchFamily="34" charset="0"/>
                  </a:endParaRPr>
                </a:p>
              </p:txBody>
            </p:sp>
            <p:cxnSp>
              <p:nvCxnSpPr>
                <p:cNvPr id="53" name="Straight Arrow Connector 52">
                  <a:extLst>
                    <a:ext uri="{FF2B5EF4-FFF2-40B4-BE49-F238E27FC236}">
                      <a16:creationId xmlns:a16="http://schemas.microsoft.com/office/drawing/2014/main" id="{28062735-C554-41E0-8C73-607A033A6E12}"/>
                    </a:ext>
                  </a:extLst>
                </p:cNvPr>
                <p:cNvCxnSpPr>
                  <a:cxnSpLocks/>
                  <a:stCxn id="52" idx="6"/>
                  <a:endCxn id="50" idx="1"/>
                </p:cNvCxnSpPr>
                <p:nvPr/>
              </p:nvCxnSpPr>
              <p:spPr>
                <a:xfrm flipV="1">
                  <a:off x="6728901" y="2545671"/>
                  <a:ext cx="1242072" cy="1"/>
                </a:xfrm>
                <a:prstGeom prst="straightConnector1">
                  <a:avLst/>
                </a:prstGeom>
                <a:ln w="28575">
                  <a:solidFill>
                    <a:srgbClr val="202192"/>
                  </a:solidFill>
                  <a:headEnd type="none" w="lg" len="lg"/>
                  <a:tailEnd type="none" w="lg" len="lg"/>
                </a:ln>
              </p:spPr>
              <p:style>
                <a:lnRef idx="1">
                  <a:schemeClr val="accent1"/>
                </a:lnRef>
                <a:fillRef idx="0">
                  <a:schemeClr val="accent1"/>
                </a:fillRef>
                <a:effectRef idx="0">
                  <a:schemeClr val="accent1"/>
                </a:effectRef>
                <a:fontRef idx="minor">
                  <a:schemeClr val="tx1"/>
                </a:fontRef>
              </p:style>
            </p:cxnSp>
          </p:grpSp>
        </p:grpSp>
        <p:pic>
          <p:nvPicPr>
            <p:cNvPr id="49" name="Picture 2">
              <a:extLst>
                <a:ext uri="{FF2B5EF4-FFF2-40B4-BE49-F238E27FC236}">
                  <a16:creationId xmlns:a16="http://schemas.microsoft.com/office/drawing/2014/main" id="{9137B677-DCE5-4DD3-9095-6C000C3E67A2}"/>
                </a:ext>
              </a:extLst>
            </p:cNvPr>
            <p:cNvPicPr>
              <a:picLocks noChangeAspect="1" noChangeArrowheads="1"/>
            </p:cNvPicPr>
            <p:nvPr/>
          </p:nvPicPr>
          <p:blipFill>
            <a:blip r:embed="rId10" cstate="print">
              <a:extLst>
                <a:ext uri="{28A0092B-C50C-407E-A947-70E740481C1C}">
                  <a14:useLocalDpi xmlns:a14="http://schemas.microsoft.com/office/drawing/2010/main"/>
                </a:ext>
                <a:ext uri="{96DAC541-7B7A-43D3-8B79-37D633B846F1}">
                  <asvg:svgBlip xmlns:asvg="http://schemas.microsoft.com/office/drawing/2016/SVG/main" r:embed="rId11"/>
                </a:ext>
              </a:extLst>
            </a:blip>
            <a:srcRect t="7902" b="7902"/>
            <a:stretch/>
          </p:blipFill>
          <p:spPr bwMode="auto">
            <a:xfrm>
              <a:off x="8133103" y="2327366"/>
              <a:ext cx="522408" cy="439850"/>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5" name="!!StateArrow">
            <a:extLst>
              <a:ext uri="{FF2B5EF4-FFF2-40B4-BE49-F238E27FC236}">
                <a16:creationId xmlns:a16="http://schemas.microsoft.com/office/drawing/2014/main" id="{F20DA6BC-D667-4AAF-B08D-A1700B4A6A6B}"/>
              </a:ext>
            </a:extLst>
          </p:cNvPr>
          <p:cNvCxnSpPr>
            <a:cxnSpLocks/>
            <a:stCxn id="14" idx="3"/>
            <a:endCxn id="64" idx="1"/>
          </p:cNvCxnSpPr>
          <p:nvPr/>
        </p:nvCxnSpPr>
        <p:spPr>
          <a:xfrm flipV="1">
            <a:off x="2053635" y="1911684"/>
            <a:ext cx="1360311" cy="620"/>
          </a:xfrm>
          <a:prstGeom prst="straightConnector1">
            <a:avLst/>
          </a:prstGeom>
          <a:ln w="28575">
            <a:solidFill>
              <a:srgbClr val="202192"/>
            </a:solidFill>
            <a:headEnd type="none" w="lg" len="lg"/>
            <a:tailEnd type="triangle" w="lg" len="lg"/>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7415E915-B970-4DE0-AE94-C27598BB40D0}"/>
              </a:ext>
            </a:extLst>
          </p:cNvPr>
          <p:cNvGrpSpPr/>
          <p:nvPr/>
        </p:nvGrpSpPr>
        <p:grpSpPr>
          <a:xfrm>
            <a:off x="708703" y="2624836"/>
            <a:ext cx="4371956" cy="1071288"/>
            <a:chOff x="944937" y="3499780"/>
            <a:chExt cx="5829274" cy="1428383"/>
          </a:xfrm>
        </p:grpSpPr>
        <p:sp>
          <p:nvSpPr>
            <p:cNvPr id="55" name="TextBox 54">
              <a:extLst>
                <a:ext uri="{FF2B5EF4-FFF2-40B4-BE49-F238E27FC236}">
                  <a16:creationId xmlns:a16="http://schemas.microsoft.com/office/drawing/2014/main" id="{4E9DE57E-30CE-4848-9172-E60F465DB50A}"/>
                </a:ext>
              </a:extLst>
            </p:cNvPr>
            <p:cNvSpPr txBox="1"/>
            <p:nvPr/>
          </p:nvSpPr>
          <p:spPr>
            <a:xfrm>
              <a:off x="944937" y="3499780"/>
              <a:ext cx="5829274" cy="646331"/>
            </a:xfrm>
            <a:prstGeom prst="rect">
              <a:avLst/>
            </a:prstGeom>
            <a:noFill/>
          </p:spPr>
          <p:txBody>
            <a:bodyPr wrap="square" lIns="0" tIns="0" rIns="0" bIns="0" rtlCol="0">
              <a:spAutoFit/>
            </a:bodyPr>
            <a:lstStyle/>
            <a:p>
              <a:pPr algn="ctr"/>
              <a:r>
                <a:rPr lang="en-US" sz="1800">
                  <a:solidFill>
                    <a:srgbClr val="202192"/>
                  </a:solidFill>
                  <a:latin typeface="Segoe UI Semibold"/>
                </a:rPr>
                <a:t>GET</a:t>
              </a:r>
              <a:endParaRPr lang="en-US">
                <a:solidFill>
                  <a:srgbClr val="202192"/>
                </a:solidFill>
                <a:latin typeface="Segoe UI Semibold"/>
              </a:endParaRPr>
            </a:p>
            <a:p>
              <a:pPr algn="ctr"/>
              <a:r>
                <a:rPr lang="en-US">
                  <a:solidFill>
                    <a:srgbClr val="202192"/>
                  </a:solidFill>
                  <a:latin typeface="Consolas" panose="020B0609020204030204" pitchFamily="49" charset="0"/>
                </a:rPr>
                <a:t>http://localhost:3500/v1.0/state/corpdb/planet</a:t>
              </a:r>
            </a:p>
          </p:txBody>
        </p:sp>
        <p:sp>
          <p:nvSpPr>
            <p:cNvPr id="56" name="TextBox 55">
              <a:extLst>
                <a:ext uri="{FF2B5EF4-FFF2-40B4-BE49-F238E27FC236}">
                  <a16:creationId xmlns:a16="http://schemas.microsoft.com/office/drawing/2014/main" id="{E619BFEB-BE32-4175-B15C-795ECE7B4875}"/>
                </a:ext>
              </a:extLst>
            </p:cNvPr>
            <p:cNvSpPr txBox="1"/>
            <p:nvPr/>
          </p:nvSpPr>
          <p:spPr>
            <a:xfrm>
              <a:off x="2842347" y="4281832"/>
              <a:ext cx="2034454" cy="646331"/>
            </a:xfrm>
            <a:prstGeom prst="rect">
              <a:avLst/>
            </a:prstGeom>
            <a:solidFill>
              <a:schemeClr val="bg1"/>
            </a:solidFill>
            <a:effectLst>
              <a:outerShdw blurRad="63500" algn="ctr" rotWithShape="0">
                <a:prstClr val="black">
                  <a:alpha val="40000"/>
                </a:prstClr>
              </a:outerShdw>
            </a:effectLst>
          </p:spPr>
          <p:txBody>
            <a:bodyPr wrap="square" lIns="137160" tIns="137160" rIns="137160" bIns="137160" anchor="ctr">
              <a:spAutoFit/>
            </a:bodyPr>
            <a:lstStyle/>
            <a:p>
              <a:pPr algn="ctr" fontAlgn="base"/>
              <a:r>
                <a:rPr lang="en-US">
                  <a:solidFill>
                    <a:srgbClr val="202192"/>
                  </a:solidFill>
                  <a:latin typeface="Consolas" panose="020B0609020204030204" pitchFamily="49" charset="0"/>
                  <a:ea typeface="Segoe UI Symbol" panose="020B0502040204020203" pitchFamily="34" charset="0"/>
                </a:rPr>
                <a:t>"</a:t>
              </a:r>
              <a:r>
                <a:rPr lang="en-US" err="1">
                  <a:solidFill>
                    <a:srgbClr val="202192"/>
                  </a:solidFill>
                  <a:latin typeface="Consolas" panose="020B0609020204030204" pitchFamily="49" charset="0"/>
                  <a:ea typeface="Segoe UI Symbol" panose="020B0502040204020203" pitchFamily="34" charset="0"/>
                </a:rPr>
                <a:t>DeathStar</a:t>
              </a:r>
              <a:r>
                <a:rPr lang="en-US">
                  <a:solidFill>
                    <a:srgbClr val="202192"/>
                  </a:solidFill>
                  <a:latin typeface="Consolas" panose="020B0609020204030204" pitchFamily="49" charset="0"/>
                  <a:ea typeface="Segoe UI Symbol" panose="020B0502040204020203" pitchFamily="34" charset="0"/>
                </a:rPr>
                <a:t>"</a:t>
              </a:r>
              <a:endParaRPr lang="en-US" sz="1050">
                <a:solidFill>
                  <a:srgbClr val="000000"/>
                </a:solidFill>
                <a:latin typeface="Segoe UI"/>
              </a:endParaRPr>
            </a:p>
          </p:txBody>
        </p:sp>
      </p:grpSp>
    </p:spTree>
    <p:extLst>
      <p:ext uri="{BB962C8B-B14F-4D97-AF65-F5344CB8AC3E}">
        <p14:creationId xmlns:p14="http://schemas.microsoft.com/office/powerpoint/2010/main" val="38098932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defRPr/>
            </a:pPr>
            <a:r>
              <a:rPr lang="en-US" sz="1500">
                <a:solidFill>
                  <a:srgbClr val="000000"/>
                </a:solidFill>
                <a:latin typeface="Consolas" panose="020B0609020204030204" pitchFamily="49" charset="0"/>
              </a:rPr>
              <a:t>GET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a:t>
            </a:r>
            <a:r>
              <a:rPr lang="en-US" sz="1500" err="1">
                <a:solidFill>
                  <a:srgbClr val="000000"/>
                </a:solidFill>
                <a:latin typeface="Consolas" panose="020B0609020204030204" pitchFamily="49" charset="0"/>
              </a:rPr>
              <a:t>mystate</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defRPr/>
            </a:pPr>
            <a:r>
              <a:rPr lang="en-US" sz="1500">
                <a:solidFill>
                  <a:srgbClr val="000000"/>
                </a:solidFill>
                <a:latin typeface="Consolas" panose="020B0609020204030204" pitchFamily="49" charset="0"/>
              </a:rPr>
              <a:t>DELETE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a:t>
            </a:r>
            <a:r>
              <a:rPr lang="en-US" sz="1500" err="1">
                <a:solidFill>
                  <a:srgbClr val="000000"/>
                </a:solidFill>
                <a:latin typeface="Consolas" panose="020B0609020204030204" pitchFamily="49" charset="0"/>
              </a:rPr>
              <a:t>mystate</a:t>
            </a:r>
            <a:endParaRPr lang="en-US" sz="1500">
              <a:solidFill>
                <a:srgbClr val="000000"/>
              </a:solidFill>
              <a:latin typeface="Consolas" panose="020B0609020204030204" pitchFamily="49" charset="0"/>
            </a:endParaRPr>
          </a:p>
          <a:p>
            <a:pPr>
              <a:spcAft>
                <a:spcPts val="450"/>
              </a:spcAft>
              <a:defRPr/>
            </a:pPr>
            <a:r>
              <a:rPr lang="en-US">
                <a:solidFill>
                  <a:srgbClr val="202192"/>
                </a:solidFill>
                <a:latin typeface="Segoe UI Semibold"/>
              </a:rPr>
              <a:t>Get bulk state</a:t>
            </a:r>
            <a:r>
              <a:rPr lang="en-US">
                <a:solidFill>
                  <a:srgbClr val="202192"/>
                </a:solidFill>
              </a:rPr>
              <a:t> </a:t>
            </a: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/bulk</a:t>
            </a:r>
          </a:p>
          <a:p>
            <a:pPr>
              <a:spcAft>
                <a:spcPts val="450"/>
              </a:spcAft>
              <a:defRPr/>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350"/>
              </a:spcAft>
              <a:defRPr/>
            </a:pPr>
            <a:r>
              <a:rPr lang="en-US" sz="1500">
                <a:solidFill>
                  <a:srgbClr val="000000"/>
                </a:solidFill>
                <a:latin typeface="Consolas" panose="020B0609020204030204" pitchFamily="49" charset="0"/>
              </a:rPr>
              <a:t>POST /v1.0/state/</a:t>
            </a:r>
            <a:r>
              <a:rPr lang="en-US" sz="1500" err="1">
                <a:solidFill>
                  <a:srgbClr val="000000"/>
                </a:solidFill>
                <a:latin typeface="Consolas" panose="020B0609020204030204" pitchFamily="49" charset="0"/>
              </a:rPr>
              <a:t>corpdb</a:t>
            </a:r>
            <a:r>
              <a:rPr lang="en-US" sz="1500">
                <a:solidFill>
                  <a:srgbClr val="000000"/>
                </a:solidFill>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corpdb-redis.yaml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1"/>
            <a:ext cx="4648196" cy="3065455"/>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redis</a:t>
            </a:r>
            <a:endParaRPr lang="en-US" sz="1200" b="1"/>
          </a:p>
          <a:p>
            <a:r>
              <a:rPr lang="en-US" sz="1200"/>
              <a:t>  version: v1</a:t>
            </a:r>
          </a:p>
          <a:p>
            <a:r>
              <a:rPr lang="en-US" sz="1200"/>
              <a:t>  metadata:</a:t>
            </a:r>
          </a:p>
          <a:p>
            <a:r>
              <a:rPr lang="en-US" sz="1200"/>
              <a:t>  - name: </a:t>
            </a:r>
            <a:r>
              <a:rPr lang="en-US" sz="1200" err="1"/>
              <a:t>redisHost</a:t>
            </a:r>
            <a:endParaRPr lang="en-US" sz="1200"/>
          </a:p>
          <a:p>
            <a:r>
              <a:rPr lang="en-US" sz="1200"/>
              <a:t>    value: redis-master.default.svc.cluster.local:6379</a:t>
            </a:r>
          </a:p>
          <a:p>
            <a:r>
              <a:rPr lang="en-US" sz="1200"/>
              <a:t>  - name: </a:t>
            </a:r>
            <a:r>
              <a:rPr lang="en-US" sz="1200" err="1"/>
              <a:t>redisPassword</a:t>
            </a:r>
            <a:endParaRPr lang="en-US" sz="1200"/>
          </a:p>
          <a:p>
            <a:r>
              <a:rPr lang="en-US" sz="1200"/>
              <a:t>    </a:t>
            </a:r>
            <a:r>
              <a:rPr lang="en-US" sz="1200" err="1"/>
              <a:t>secretKeyRef</a:t>
            </a:r>
            <a:r>
              <a:rPr lang="en-US" sz="1200"/>
              <a:t>:</a:t>
            </a:r>
          </a:p>
          <a:p>
            <a:r>
              <a:rPr lang="en-US" sz="1200"/>
              <a:t>      name: redis-secret</a:t>
            </a:r>
          </a:p>
          <a:p>
            <a:r>
              <a:rPr lang="en-US" sz="1200"/>
              <a:t>      key: redis-password</a:t>
            </a:r>
          </a:p>
        </p:txBody>
      </p:sp>
    </p:spTree>
    <p:extLst>
      <p:ext uri="{BB962C8B-B14F-4D97-AF65-F5344CB8AC3E}">
        <p14:creationId xmlns:p14="http://schemas.microsoft.com/office/powerpoint/2010/main" val="2475876059"/>
      </p:ext>
    </p:extLst>
  </p:cSld>
  <p:clrMapOvr>
    <a:masterClrMapping/>
  </p:clrMapOvr>
  <p:transition>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A07CDE-ABEC-4651-A820-4148A68AA116}"/>
              </a:ext>
            </a:extLst>
          </p:cNvPr>
          <p:cNvSpPr>
            <a:spLocks noGrp="1"/>
          </p:cNvSpPr>
          <p:nvPr>
            <p:ph type="title"/>
          </p:nvPr>
        </p:nvSpPr>
        <p:spPr/>
        <p:txBody>
          <a:bodyPr anchor="ctr">
            <a:normAutofit/>
          </a:bodyPr>
          <a:lstStyle/>
          <a:p>
            <a:r>
              <a:rPr lang="en-US" dirty="0"/>
              <a:t>Well known Open Source Products</a:t>
            </a:r>
          </a:p>
        </p:txBody>
      </p:sp>
      <p:graphicFrame>
        <p:nvGraphicFramePr>
          <p:cNvPr id="6" name="Content Placeholder 2">
            <a:extLst>
              <a:ext uri="{FF2B5EF4-FFF2-40B4-BE49-F238E27FC236}">
                <a16:creationId xmlns:a16="http://schemas.microsoft.com/office/drawing/2014/main" id="{D9B54698-A768-4BF2-9050-5F8C1693BCC0}"/>
              </a:ext>
            </a:extLst>
          </p:cNvPr>
          <p:cNvGraphicFramePr>
            <a:graphicFrameLocks noGrp="1"/>
          </p:cNvGraphicFramePr>
          <p:nvPr>
            <p:ph idx="1"/>
            <p:extLst>
              <p:ext uri="{D42A27DB-BD31-4B8C-83A1-F6EECF244321}">
                <p14:modId xmlns:p14="http://schemas.microsoft.com/office/powerpoint/2010/main" val="2318435598"/>
              </p:ext>
            </p:extLst>
          </p:nvPr>
        </p:nvGraphicFramePr>
        <p:xfrm>
          <a:off x="720725" y="936625"/>
          <a:ext cx="6623050" cy="37798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Footer Placeholder 3">
            <a:extLst>
              <a:ext uri="{FF2B5EF4-FFF2-40B4-BE49-F238E27FC236}">
                <a16:creationId xmlns:a16="http://schemas.microsoft.com/office/drawing/2014/main" id="{6CC6E4CD-5231-4390-81D1-AE9D740EBA9C}"/>
              </a:ext>
            </a:extLst>
          </p:cNvPr>
          <p:cNvSpPr>
            <a:spLocks noGrp="1"/>
          </p:cNvSpPr>
          <p:nvPr>
            <p:ph type="ftr" sz="quarter" idx="11"/>
          </p:nvPr>
        </p:nvSpPr>
        <p:spPr/>
        <p:txBody>
          <a:bodyPr anchor="t">
            <a:normAutofit/>
          </a:bodyPr>
          <a:lstStyle/>
          <a:p>
            <a:pPr>
              <a:spcAft>
                <a:spcPts val="600"/>
              </a:spcAft>
            </a:pPr>
            <a:r>
              <a:rPr lang="en-US"/>
              <a:t>How and Why participate in an Open Source Project</a:t>
            </a:r>
            <a:endParaRPr lang="nl-NL"/>
          </a:p>
        </p:txBody>
      </p:sp>
      <p:sp>
        <p:nvSpPr>
          <p:cNvPr id="3" name="Speech Bubble: Rectangle 2">
            <a:extLst>
              <a:ext uri="{FF2B5EF4-FFF2-40B4-BE49-F238E27FC236}">
                <a16:creationId xmlns:a16="http://schemas.microsoft.com/office/drawing/2014/main" id="{08E64EBE-2156-4873-9C04-F093E88932D4}"/>
              </a:ext>
            </a:extLst>
          </p:cNvPr>
          <p:cNvSpPr/>
          <p:nvPr/>
        </p:nvSpPr>
        <p:spPr>
          <a:xfrm>
            <a:off x="7513733" y="3293533"/>
            <a:ext cx="1046067" cy="772533"/>
          </a:xfrm>
          <a:prstGeom prst="wedgeRectCallout">
            <a:avLst>
              <a:gd name="adj1" fmla="val -75101"/>
              <a:gd name="adj2" fmla="val 82227"/>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I am because we are</a:t>
            </a:r>
          </a:p>
        </p:txBody>
      </p:sp>
    </p:spTree>
    <p:extLst>
      <p:ext uri="{BB962C8B-B14F-4D97-AF65-F5344CB8AC3E}">
        <p14:creationId xmlns:p14="http://schemas.microsoft.com/office/powerpoint/2010/main" val="3589754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6B6A15-64EA-4E35-BA24-1F99E314A0C9}"/>
              </a:ext>
            </a:extLst>
          </p:cNvPr>
          <p:cNvSpPr>
            <a:spLocks noGrp="1"/>
          </p:cNvSpPr>
          <p:nvPr>
            <p:ph type="title"/>
          </p:nvPr>
        </p:nvSpPr>
        <p:spPr>
          <a:xfrm>
            <a:off x="441198" y="342900"/>
            <a:ext cx="3693844" cy="415498"/>
          </a:xfrm>
        </p:spPr>
        <p:txBody>
          <a:bodyPr/>
          <a:lstStyle/>
          <a:p>
            <a:r>
              <a:rPr lang="en-US"/>
              <a:t>Dapr state API</a:t>
            </a:r>
          </a:p>
        </p:txBody>
      </p:sp>
      <p:sp>
        <p:nvSpPr>
          <p:cNvPr id="3" name="Text Placeholder 2">
            <a:extLst>
              <a:ext uri="{FF2B5EF4-FFF2-40B4-BE49-F238E27FC236}">
                <a16:creationId xmlns:a16="http://schemas.microsoft.com/office/drawing/2014/main" id="{756787E4-9CAE-478C-AAF2-423746EB53A5}"/>
              </a:ext>
            </a:extLst>
          </p:cNvPr>
          <p:cNvSpPr>
            <a:spLocks noGrp="1"/>
          </p:cNvSpPr>
          <p:nvPr>
            <p:ph type="body" sz="quarter" idx="10"/>
          </p:nvPr>
        </p:nvSpPr>
        <p:spPr>
          <a:xfrm>
            <a:off x="441724" y="1003605"/>
            <a:ext cx="3693317" cy="3834383"/>
          </a:xfrm>
        </p:spPr>
        <p:txBody>
          <a:bodyPr/>
          <a:lstStyle/>
          <a:p>
            <a:pPr>
              <a:spcAft>
                <a:spcPts val="450"/>
              </a:spcAft>
            </a:pPr>
            <a:r>
              <a:rPr lang="en-US">
                <a:solidFill>
                  <a:srgbClr val="202192"/>
                </a:solidFill>
                <a:latin typeface="Segoe UI Semibold" panose="020B0702040204020203" pitchFamily="34" charset="0"/>
                <a:cs typeface="Segoe UI Semibold" panose="020B0702040204020203" pitchFamily="34" charset="0"/>
              </a:rPr>
              <a:t>Save state</a:t>
            </a: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endParaRPr lang="en-US" sz="1500">
              <a:latin typeface="Consolas" panose="020B0609020204030204" pitchFamily="49" charset="0"/>
            </a:endParaRPr>
          </a:p>
          <a:p>
            <a:pPr>
              <a:spcAft>
                <a:spcPts val="450"/>
              </a:spcAft>
            </a:pPr>
            <a:r>
              <a:rPr lang="en-US">
                <a:solidFill>
                  <a:srgbClr val="202192"/>
                </a:solidFill>
                <a:latin typeface="Segoe UI Semibold" panose="020B0702040204020203" pitchFamily="34" charset="0"/>
                <a:cs typeface="Segoe UI Semibold" panose="020B0702040204020203" pitchFamily="34" charset="0"/>
              </a:rPr>
              <a:t>Retrieve state</a:t>
            </a:r>
          </a:p>
          <a:p>
            <a:pPr>
              <a:spcBef>
                <a:spcPts val="0"/>
              </a:spcBef>
              <a:spcAft>
                <a:spcPts val="1350"/>
              </a:spcAft>
            </a:pPr>
            <a:r>
              <a:rPr lang="en-US" sz="1500">
                <a:latin typeface="Consolas" panose="020B0609020204030204" pitchFamily="49" charset="0"/>
              </a:rPr>
              <a:t>GET /v1.0/state/</a:t>
            </a:r>
            <a:r>
              <a:rPr lang="en-US" sz="1500" err="1">
                <a:latin typeface="Consolas" panose="020B0609020204030204" pitchFamily="49" charset="0"/>
              </a:rPr>
              <a:t>corpdb</a:t>
            </a:r>
            <a:r>
              <a:rPr lang="en-US" sz="1500">
                <a:latin typeface="Consolas" panose="020B0609020204030204" pitchFamily="49" charset="0"/>
              </a:rPr>
              <a:t>/</a:t>
            </a:r>
            <a:r>
              <a:rPr lang="en-US" sz="1500" err="1">
                <a:latin typeface="Consolas" panose="020B0609020204030204" pitchFamily="49" charset="0"/>
              </a:rPr>
              <a:t>mystate</a:t>
            </a:r>
            <a:endParaRPr lang="en-US" sz="1500">
              <a:latin typeface="Consolas" panose="020B0609020204030204" pitchFamily="49" charset="0"/>
            </a:endParaRPr>
          </a:p>
          <a:p>
            <a:pPr>
              <a:spcAft>
                <a:spcPts val="450"/>
              </a:spcAft>
            </a:pPr>
            <a:r>
              <a:rPr lang="en-US">
                <a:solidFill>
                  <a:srgbClr val="202192"/>
                </a:solidFill>
                <a:latin typeface="Segoe UI Semibold" panose="020B0702040204020203" pitchFamily="34" charset="0"/>
                <a:cs typeface="Segoe UI Semibold" panose="020B0702040204020203" pitchFamily="34" charset="0"/>
              </a:rPr>
              <a:t>Delete state</a:t>
            </a:r>
          </a:p>
          <a:p>
            <a:pPr>
              <a:spcBef>
                <a:spcPts val="0"/>
              </a:spcBef>
              <a:spcAft>
                <a:spcPts val="1350"/>
              </a:spcAft>
            </a:pPr>
            <a:r>
              <a:rPr lang="en-US" sz="1500">
                <a:latin typeface="Consolas" panose="020B0609020204030204" pitchFamily="49" charset="0"/>
              </a:rPr>
              <a:t>DELETE /v1.0/state/</a:t>
            </a:r>
            <a:r>
              <a:rPr lang="en-US" sz="1500" err="1">
                <a:latin typeface="Consolas" panose="020B0609020204030204" pitchFamily="49" charset="0"/>
              </a:rPr>
              <a:t>corpdb</a:t>
            </a:r>
            <a:r>
              <a:rPr lang="en-US" sz="1500">
                <a:latin typeface="Consolas" panose="020B0609020204030204" pitchFamily="49" charset="0"/>
              </a:rPr>
              <a:t>/</a:t>
            </a:r>
            <a:r>
              <a:rPr lang="en-US" sz="1500" err="1">
                <a:latin typeface="Consolas" panose="020B0609020204030204" pitchFamily="49" charset="0"/>
              </a:rPr>
              <a:t>mystate</a:t>
            </a:r>
            <a:endParaRPr lang="en-US" sz="1500">
              <a:latin typeface="Consolas" panose="020B0609020204030204" pitchFamily="49" charset="0"/>
            </a:endParaRPr>
          </a:p>
          <a:p>
            <a:pPr>
              <a:spcAft>
                <a:spcPts val="450"/>
              </a:spcAft>
            </a:pPr>
            <a:r>
              <a:rPr lang="en-US">
                <a:solidFill>
                  <a:srgbClr val="202192"/>
                </a:solidFill>
                <a:latin typeface="+mj-lt"/>
              </a:rPr>
              <a:t>Get bulk state</a:t>
            </a:r>
            <a:r>
              <a:rPr lang="en-US">
                <a:solidFill>
                  <a:srgbClr val="202192"/>
                </a:solidFill>
              </a:rPr>
              <a:t> </a:t>
            </a: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r>
              <a:rPr lang="en-US" sz="1500">
                <a:latin typeface="Consolas" panose="020B0609020204030204" pitchFamily="49" charset="0"/>
              </a:rPr>
              <a:t>/bulk</a:t>
            </a:r>
          </a:p>
          <a:p>
            <a:pPr>
              <a:spcAft>
                <a:spcPts val="450"/>
              </a:spcAft>
            </a:pPr>
            <a:r>
              <a:rPr lang="en-US">
                <a:solidFill>
                  <a:srgbClr val="202192"/>
                </a:solidFill>
                <a:latin typeface="Segoe UI Semibold" panose="020B0702040204020203" pitchFamily="34" charset="0"/>
                <a:cs typeface="Segoe UI Semibold" panose="020B0702040204020203" pitchFamily="34" charset="0"/>
              </a:rPr>
              <a:t>Submit multiple state transactions</a:t>
            </a:r>
            <a:endParaRPr lang="en-US">
              <a:solidFill>
                <a:srgbClr val="202192"/>
              </a:solidFill>
            </a:endParaRPr>
          </a:p>
          <a:p>
            <a:pPr>
              <a:spcBef>
                <a:spcPts val="0"/>
              </a:spcBef>
              <a:spcAft>
                <a:spcPts val="1350"/>
              </a:spcAft>
            </a:pPr>
            <a:r>
              <a:rPr lang="en-US" sz="1500">
                <a:latin typeface="Consolas" panose="020B0609020204030204" pitchFamily="49" charset="0"/>
              </a:rPr>
              <a:t>POST /v1.0/state/</a:t>
            </a:r>
            <a:r>
              <a:rPr lang="en-US" sz="1500" err="1">
                <a:latin typeface="Consolas" panose="020B0609020204030204" pitchFamily="49" charset="0"/>
              </a:rPr>
              <a:t>corpdb</a:t>
            </a:r>
            <a:r>
              <a:rPr lang="en-US" sz="1500">
                <a:latin typeface="Consolas" panose="020B0609020204030204" pitchFamily="49" charset="0"/>
              </a:rPr>
              <a:t>/transaction</a:t>
            </a:r>
          </a:p>
        </p:txBody>
      </p:sp>
      <p:sp>
        <p:nvSpPr>
          <p:cNvPr id="4" name="Text Placeholder 3">
            <a:extLst>
              <a:ext uri="{FF2B5EF4-FFF2-40B4-BE49-F238E27FC236}">
                <a16:creationId xmlns:a16="http://schemas.microsoft.com/office/drawing/2014/main" id="{49E5FB32-B0F2-4119-ACD1-ED6E6403DC68}"/>
              </a:ext>
            </a:extLst>
          </p:cNvPr>
          <p:cNvSpPr>
            <a:spLocks noGrp="1"/>
          </p:cNvSpPr>
          <p:nvPr>
            <p:ph type="body" sz="quarter" idx="13"/>
          </p:nvPr>
        </p:nvSpPr>
        <p:spPr/>
        <p:txBody>
          <a:bodyPr/>
          <a:lstStyle/>
          <a:p>
            <a:r>
              <a:rPr lang="en-US" err="1"/>
              <a:t>corpdb-cosmosdb.yaml</a:t>
            </a:r>
            <a:endParaRPr lang="en-US"/>
          </a:p>
        </p:txBody>
      </p:sp>
      <p:sp>
        <p:nvSpPr>
          <p:cNvPr id="5" name="Text Placeholder 4">
            <a:extLst>
              <a:ext uri="{FF2B5EF4-FFF2-40B4-BE49-F238E27FC236}">
                <a16:creationId xmlns:a16="http://schemas.microsoft.com/office/drawing/2014/main" id="{E5333A7B-B3C6-4EFB-891E-51846FB73CA4}"/>
              </a:ext>
            </a:extLst>
          </p:cNvPr>
          <p:cNvSpPr>
            <a:spLocks noGrp="1"/>
          </p:cNvSpPr>
          <p:nvPr>
            <p:ph type="body" sz="quarter" idx="11"/>
          </p:nvPr>
        </p:nvSpPr>
        <p:spPr>
          <a:xfrm>
            <a:off x="4495800" y="531890"/>
            <a:ext cx="4648196" cy="4173450"/>
          </a:xfrm>
        </p:spPr>
        <p:txBody>
          <a:bodyPr/>
          <a:lstStyle/>
          <a:p>
            <a:r>
              <a:rPr lang="en-US" sz="1200" err="1"/>
              <a:t>apiVersion</a:t>
            </a:r>
            <a:r>
              <a:rPr lang="en-US" sz="1200"/>
              <a:t>: dapr.io/v1alpha1</a:t>
            </a:r>
          </a:p>
          <a:p>
            <a:r>
              <a:rPr lang="en-US" sz="1200"/>
              <a:t>kind: Component</a:t>
            </a:r>
          </a:p>
          <a:p>
            <a:r>
              <a:rPr lang="en-US" sz="1200"/>
              <a:t>metadata:</a:t>
            </a:r>
          </a:p>
          <a:p>
            <a:r>
              <a:rPr lang="en-US" sz="1200"/>
              <a:t>  name: </a:t>
            </a:r>
            <a:r>
              <a:rPr lang="en-US" sz="1200" b="1" err="1"/>
              <a:t>corpdb</a:t>
            </a:r>
            <a:endParaRPr lang="en-US" sz="1200" b="1"/>
          </a:p>
          <a:p>
            <a:r>
              <a:rPr lang="en-US" sz="1200"/>
              <a:t>spec:</a:t>
            </a:r>
          </a:p>
          <a:p>
            <a:r>
              <a:rPr lang="en-US" sz="1200"/>
              <a:t>  type: </a:t>
            </a:r>
            <a:r>
              <a:rPr lang="en-US" sz="1200" err="1"/>
              <a:t>state.</a:t>
            </a:r>
            <a:r>
              <a:rPr lang="en-US" sz="1200" b="1" err="1"/>
              <a:t>azure.cosmosdb</a:t>
            </a:r>
            <a:endParaRPr lang="en-US" sz="1200" b="1"/>
          </a:p>
          <a:p>
            <a:r>
              <a:rPr lang="en-US" sz="1200" b="1"/>
              <a:t>  </a:t>
            </a:r>
            <a:r>
              <a:rPr lang="en-US" sz="1200"/>
              <a:t>version: v1</a:t>
            </a:r>
          </a:p>
          <a:p>
            <a:r>
              <a:rPr lang="en-US" sz="1200"/>
              <a:t>  metadata:</a:t>
            </a:r>
          </a:p>
          <a:p>
            <a:r>
              <a:rPr lang="en-US" sz="1200"/>
              <a:t>  - name: </a:t>
            </a:r>
            <a:r>
              <a:rPr lang="en-US" sz="1200" err="1"/>
              <a:t>url</a:t>
            </a:r>
            <a:endParaRPr lang="en-US" sz="1200"/>
          </a:p>
          <a:p>
            <a:r>
              <a:rPr lang="en-US" sz="1200"/>
              <a:t>    value: corpdb.documents.azure.com</a:t>
            </a:r>
          </a:p>
          <a:p>
            <a:r>
              <a:rPr lang="en-US" sz="1200"/>
              <a:t>  - name: </a:t>
            </a:r>
            <a:r>
              <a:rPr lang="en-US" sz="1200" err="1"/>
              <a:t>masterKey</a:t>
            </a:r>
            <a:endParaRPr lang="en-US" sz="1200"/>
          </a:p>
          <a:p>
            <a:r>
              <a:rPr lang="en-US" sz="1200"/>
              <a:t>    </a:t>
            </a:r>
            <a:r>
              <a:rPr lang="en-US" sz="1200" err="1"/>
              <a:t>secretKeyRef</a:t>
            </a:r>
            <a:r>
              <a:rPr lang="en-US" sz="1200"/>
              <a:t>:</a:t>
            </a:r>
          </a:p>
          <a:p>
            <a:r>
              <a:rPr lang="en-US" sz="1200"/>
              <a:t>      name: master-key</a:t>
            </a:r>
          </a:p>
          <a:p>
            <a:r>
              <a:rPr lang="en-US" sz="1200"/>
              <a:t>      key: cosmos-key</a:t>
            </a:r>
          </a:p>
          <a:p>
            <a:r>
              <a:rPr lang="en-US" sz="1200"/>
              <a:t>  - name: database</a:t>
            </a:r>
          </a:p>
          <a:p>
            <a:r>
              <a:rPr lang="en-US" sz="1200"/>
              <a:t>    value: orders</a:t>
            </a:r>
          </a:p>
          <a:p>
            <a:r>
              <a:rPr lang="en-US" sz="1200"/>
              <a:t>  - name: collection</a:t>
            </a:r>
          </a:p>
          <a:p>
            <a:r>
              <a:rPr lang="en-US" sz="1200"/>
              <a:t>    value: processed</a:t>
            </a:r>
          </a:p>
          <a:p>
            <a:endParaRPr lang="en-US" sz="1200"/>
          </a:p>
        </p:txBody>
      </p:sp>
    </p:spTree>
    <p:extLst>
      <p:ext uri="{BB962C8B-B14F-4D97-AF65-F5344CB8AC3E}">
        <p14:creationId xmlns:p14="http://schemas.microsoft.com/office/powerpoint/2010/main" val="1962508673"/>
      </p:ext>
    </p:extLst>
  </p:cSld>
  <p:clrMapOvr>
    <a:masterClrMapping/>
  </p:clrMapOvr>
  <p:transition>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6B5538-A6EB-43B5-A44F-8590EC7D0514}"/>
              </a:ext>
            </a:extLst>
          </p:cNvPr>
          <p:cNvSpPr>
            <a:spLocks noGrp="1"/>
          </p:cNvSpPr>
          <p:nvPr>
            <p:ph type="title"/>
          </p:nvPr>
        </p:nvSpPr>
        <p:spPr/>
        <p:txBody>
          <a:bodyPr/>
          <a:lstStyle/>
          <a:p>
            <a:r>
              <a:rPr lang="en-US" dirty="0"/>
              <a:t>How to contribute to Dapr.io?</a:t>
            </a:r>
          </a:p>
        </p:txBody>
      </p:sp>
      <p:sp>
        <p:nvSpPr>
          <p:cNvPr id="3" name="Content Placeholder 2">
            <a:extLst>
              <a:ext uri="{FF2B5EF4-FFF2-40B4-BE49-F238E27FC236}">
                <a16:creationId xmlns:a16="http://schemas.microsoft.com/office/drawing/2014/main" id="{0A12B8BA-09B7-4752-BAAD-6532C2F76DE0}"/>
              </a:ext>
            </a:extLst>
          </p:cNvPr>
          <p:cNvSpPr>
            <a:spLocks noGrp="1"/>
          </p:cNvSpPr>
          <p:nvPr>
            <p:ph idx="1"/>
          </p:nvPr>
        </p:nvSpPr>
        <p:spPr/>
        <p:txBody>
          <a:bodyPr/>
          <a:lstStyle/>
          <a:p>
            <a:r>
              <a:rPr lang="en-US" dirty="0"/>
              <a:t>Analyze Dapr.io website &amp; GitHub</a:t>
            </a:r>
          </a:p>
          <a:p>
            <a:pPr lvl="1"/>
            <a:r>
              <a:rPr lang="en-US" dirty="0"/>
              <a:t>Repositories, subprojects</a:t>
            </a:r>
          </a:p>
          <a:p>
            <a:pPr lvl="1"/>
            <a:r>
              <a:rPr lang="en-US" dirty="0"/>
              <a:t>Discord community communication platform</a:t>
            </a:r>
          </a:p>
          <a:p>
            <a:pPr lvl="1"/>
            <a:r>
              <a:rPr lang="en-US" dirty="0"/>
              <a:t>Developer instructions</a:t>
            </a:r>
          </a:p>
          <a:p>
            <a:pPr lvl="2"/>
            <a:r>
              <a:rPr lang="en-US" dirty="0"/>
              <a:t>process &amp; tooling</a:t>
            </a:r>
          </a:p>
          <a:p>
            <a:pPr lvl="2"/>
            <a:r>
              <a:rPr lang="en-US" dirty="0"/>
              <a:t>technical docs?</a:t>
            </a:r>
          </a:p>
          <a:p>
            <a:pPr lvl="3"/>
            <a:r>
              <a:rPr lang="en-US" dirty="0"/>
              <a:t>existing code &amp; tests</a:t>
            </a:r>
          </a:p>
          <a:p>
            <a:pPr lvl="3"/>
            <a:r>
              <a:rPr lang="en-US" dirty="0"/>
              <a:t>PRs and review conversations</a:t>
            </a:r>
          </a:p>
          <a:p>
            <a:pPr lvl="2"/>
            <a:r>
              <a:rPr lang="en-US" dirty="0"/>
              <a:t>submission steps</a:t>
            </a:r>
          </a:p>
        </p:txBody>
      </p:sp>
      <p:sp>
        <p:nvSpPr>
          <p:cNvPr id="4" name="Footer Placeholder 3">
            <a:extLst>
              <a:ext uri="{FF2B5EF4-FFF2-40B4-BE49-F238E27FC236}">
                <a16:creationId xmlns:a16="http://schemas.microsoft.com/office/drawing/2014/main" id="{7EE3E6FF-4AA9-4B7B-8BAD-9326285AAB89}"/>
              </a:ext>
            </a:extLst>
          </p:cNvPr>
          <p:cNvSpPr>
            <a:spLocks noGrp="1"/>
          </p:cNvSpPr>
          <p:nvPr>
            <p:ph type="ftr" sz="quarter" idx="11"/>
          </p:nvPr>
        </p:nvSpPr>
        <p:spPr/>
        <p:txBody>
          <a:bodyPr/>
          <a:lstStyle/>
          <a:p>
            <a:r>
              <a:rPr lang="en-US"/>
              <a:t>How and Why participate in an Open Source Project</a:t>
            </a:r>
            <a:endParaRPr lang="nl-NL"/>
          </a:p>
        </p:txBody>
      </p:sp>
      <p:pic>
        <p:nvPicPr>
          <p:cNvPr id="6" name="Snagit_SNG824">
            <a:extLst>
              <a:ext uri="{FF2B5EF4-FFF2-40B4-BE49-F238E27FC236}">
                <a16:creationId xmlns:a16="http://schemas.microsoft.com/office/drawing/2014/main" id="{00AA3953-19C0-49C0-AE1A-4CFBAE1B2AC0}"/>
              </a:ext>
            </a:extLst>
          </p:cNvPr>
          <p:cNvPicPr>
            <a:picLocks noChangeAspect="1"/>
          </p:cNvPicPr>
          <p:nvPr/>
        </p:nvPicPr>
        <p:blipFill>
          <a:blip r:embed="rId2"/>
          <a:stretch>
            <a:fillRect/>
          </a:stretch>
        </p:blipFill>
        <p:spPr>
          <a:xfrm>
            <a:off x="1273918" y="3530380"/>
            <a:ext cx="1460200" cy="1255260"/>
          </a:xfrm>
          <a:prstGeom prst="rect">
            <a:avLst/>
          </a:prstGeom>
        </p:spPr>
      </p:pic>
      <p:pic>
        <p:nvPicPr>
          <p:cNvPr id="8" name="Snagit_SNG826">
            <a:extLst>
              <a:ext uri="{FF2B5EF4-FFF2-40B4-BE49-F238E27FC236}">
                <a16:creationId xmlns:a16="http://schemas.microsoft.com/office/drawing/2014/main" id="{65B49594-9E74-44D1-8FC4-7C05013E1B53}"/>
              </a:ext>
            </a:extLst>
          </p:cNvPr>
          <p:cNvPicPr>
            <a:picLocks noChangeAspect="1"/>
          </p:cNvPicPr>
          <p:nvPr/>
        </p:nvPicPr>
        <p:blipFill>
          <a:blip r:embed="rId3"/>
          <a:stretch>
            <a:fillRect/>
          </a:stretch>
        </p:blipFill>
        <p:spPr>
          <a:xfrm>
            <a:off x="4170888" y="2535142"/>
            <a:ext cx="4834224" cy="2271078"/>
          </a:xfrm>
          <a:prstGeom prst="rect">
            <a:avLst/>
          </a:prstGeom>
          <a:ln>
            <a:noFill/>
          </a:ln>
          <a:effectLst>
            <a:outerShdw blurRad="292100" dist="139700" dir="2700000" algn="tl" rotWithShape="0">
              <a:srgbClr val="333333">
                <a:alpha val="65000"/>
              </a:srgbClr>
            </a:outerShdw>
          </a:effectLst>
        </p:spPr>
      </p:pic>
      <p:cxnSp>
        <p:nvCxnSpPr>
          <p:cNvPr id="10" name="Straight Arrow Connector 9">
            <a:extLst>
              <a:ext uri="{FF2B5EF4-FFF2-40B4-BE49-F238E27FC236}">
                <a16:creationId xmlns:a16="http://schemas.microsoft.com/office/drawing/2014/main" id="{8AF56AE7-0D4F-4482-A2BC-F7E51620E854}"/>
              </a:ext>
            </a:extLst>
          </p:cNvPr>
          <p:cNvCxnSpPr/>
          <p:nvPr/>
        </p:nvCxnSpPr>
        <p:spPr>
          <a:xfrm flipV="1">
            <a:off x="2479040" y="2692400"/>
            <a:ext cx="1691848" cy="160528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54431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907467-2690-451D-A753-B7A3D7FECFEC}"/>
              </a:ext>
            </a:extLst>
          </p:cNvPr>
          <p:cNvSpPr>
            <a:spLocks noGrp="1"/>
          </p:cNvSpPr>
          <p:nvPr>
            <p:ph type="title"/>
          </p:nvPr>
        </p:nvSpPr>
        <p:spPr/>
        <p:txBody>
          <a:bodyPr/>
          <a:lstStyle/>
          <a:p>
            <a:r>
              <a:rPr lang="en-US" dirty="0" err="1"/>
              <a:t>Dapr</a:t>
            </a:r>
            <a:r>
              <a:rPr lang="en-US" dirty="0"/>
              <a:t> Community</a:t>
            </a:r>
          </a:p>
        </p:txBody>
      </p:sp>
      <p:pic>
        <p:nvPicPr>
          <p:cNvPr id="10" name="Snagit_SNG845">
            <a:extLst>
              <a:ext uri="{FF2B5EF4-FFF2-40B4-BE49-F238E27FC236}">
                <a16:creationId xmlns:a16="http://schemas.microsoft.com/office/drawing/2014/main" id="{1390AE34-8120-4A26-A317-4288006117E8}"/>
              </a:ext>
            </a:extLst>
          </p:cNvPr>
          <p:cNvPicPr>
            <a:picLocks noGrp="1" noChangeAspect="1"/>
          </p:cNvPicPr>
          <p:nvPr>
            <p:ph idx="1"/>
          </p:nvPr>
        </p:nvPicPr>
        <p:blipFill>
          <a:blip r:embed="rId2"/>
          <a:stretch>
            <a:fillRect/>
          </a:stretch>
        </p:blipFill>
        <p:spPr>
          <a:xfrm>
            <a:off x="300322" y="684930"/>
            <a:ext cx="1295400" cy="358140"/>
          </a:xfrm>
        </p:spPr>
      </p:pic>
      <p:sp>
        <p:nvSpPr>
          <p:cNvPr id="4" name="Footer Placeholder 3">
            <a:extLst>
              <a:ext uri="{FF2B5EF4-FFF2-40B4-BE49-F238E27FC236}">
                <a16:creationId xmlns:a16="http://schemas.microsoft.com/office/drawing/2014/main" id="{8F6F62A9-39FA-4ED4-9E0D-3D0C01DBA3E8}"/>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4215B708-E285-4C9D-AFE0-3B67C10E2EDB}"/>
              </a:ext>
            </a:extLst>
          </p:cNvPr>
          <p:cNvPicPr>
            <a:picLocks noChangeAspect="1"/>
          </p:cNvPicPr>
          <p:nvPr/>
        </p:nvPicPr>
        <p:blipFill>
          <a:blip r:embed="rId3"/>
          <a:stretch>
            <a:fillRect/>
          </a:stretch>
        </p:blipFill>
        <p:spPr>
          <a:xfrm>
            <a:off x="370416" y="1168400"/>
            <a:ext cx="1155211" cy="3662163"/>
          </a:xfrm>
          <a:prstGeom prst="rect">
            <a:avLst/>
          </a:prstGeom>
        </p:spPr>
      </p:pic>
      <p:pic>
        <p:nvPicPr>
          <p:cNvPr id="8" name="Picture 7">
            <a:extLst>
              <a:ext uri="{FF2B5EF4-FFF2-40B4-BE49-F238E27FC236}">
                <a16:creationId xmlns:a16="http://schemas.microsoft.com/office/drawing/2014/main" id="{99B5C9F3-EE09-4F08-93B3-C9ED83D92749}"/>
              </a:ext>
            </a:extLst>
          </p:cNvPr>
          <p:cNvPicPr>
            <a:picLocks noChangeAspect="1"/>
          </p:cNvPicPr>
          <p:nvPr/>
        </p:nvPicPr>
        <p:blipFill>
          <a:blip r:embed="rId4"/>
          <a:stretch>
            <a:fillRect/>
          </a:stretch>
        </p:blipFill>
        <p:spPr>
          <a:xfrm>
            <a:off x="1625520" y="761826"/>
            <a:ext cx="1079274" cy="4056403"/>
          </a:xfrm>
          <a:prstGeom prst="rect">
            <a:avLst/>
          </a:prstGeom>
        </p:spPr>
      </p:pic>
      <p:pic>
        <p:nvPicPr>
          <p:cNvPr id="12" name="Picture 11">
            <a:extLst>
              <a:ext uri="{FF2B5EF4-FFF2-40B4-BE49-F238E27FC236}">
                <a16:creationId xmlns:a16="http://schemas.microsoft.com/office/drawing/2014/main" id="{66A02404-6F53-49A6-968F-421F71097391}"/>
              </a:ext>
            </a:extLst>
          </p:cNvPr>
          <p:cNvPicPr>
            <a:picLocks noChangeAspect="1"/>
          </p:cNvPicPr>
          <p:nvPr/>
        </p:nvPicPr>
        <p:blipFill>
          <a:blip r:embed="rId5"/>
          <a:stretch>
            <a:fillRect/>
          </a:stretch>
        </p:blipFill>
        <p:spPr>
          <a:xfrm>
            <a:off x="2734592" y="1043070"/>
            <a:ext cx="6194780" cy="2308273"/>
          </a:xfrm>
          <a:prstGeom prst="rect">
            <a:avLst/>
          </a:prstGeom>
        </p:spPr>
      </p:pic>
      <p:pic>
        <p:nvPicPr>
          <p:cNvPr id="14" name="Snagit_SNG84A">
            <a:extLst>
              <a:ext uri="{FF2B5EF4-FFF2-40B4-BE49-F238E27FC236}">
                <a16:creationId xmlns:a16="http://schemas.microsoft.com/office/drawing/2014/main" id="{D9D4456F-B7A3-49C9-91B5-F09BC5641063}"/>
              </a:ext>
            </a:extLst>
          </p:cNvPr>
          <p:cNvPicPr>
            <a:picLocks noChangeAspect="1"/>
          </p:cNvPicPr>
          <p:nvPr/>
        </p:nvPicPr>
        <p:blipFill>
          <a:blip r:embed="rId6"/>
          <a:stretch>
            <a:fillRect/>
          </a:stretch>
        </p:blipFill>
        <p:spPr>
          <a:xfrm>
            <a:off x="8365351" y="864000"/>
            <a:ext cx="816465" cy="4056403"/>
          </a:xfrm>
          <a:prstGeom prst="rect">
            <a:avLst/>
          </a:prstGeom>
        </p:spPr>
      </p:pic>
    </p:spTree>
    <p:extLst>
      <p:ext uri="{BB962C8B-B14F-4D97-AF65-F5344CB8AC3E}">
        <p14:creationId xmlns:p14="http://schemas.microsoft.com/office/powerpoint/2010/main" val="385211312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1039337"/>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sp>
        <p:nvSpPr>
          <p:cNvPr id="5" name="TextBox 4">
            <a:extLst>
              <a:ext uri="{FF2B5EF4-FFF2-40B4-BE49-F238E27FC236}">
                <a16:creationId xmlns:a16="http://schemas.microsoft.com/office/drawing/2014/main" id="{A95D7923-09DA-4520-9A67-0FF5BDFC40E0}"/>
              </a:ext>
            </a:extLst>
          </p:cNvPr>
          <p:cNvSpPr txBox="1"/>
          <p:nvPr/>
        </p:nvSpPr>
        <p:spPr>
          <a:xfrm>
            <a:off x="892112" y="1067916"/>
            <a:ext cx="1040349" cy="200055"/>
          </a:xfrm>
          <a:prstGeom prst="rect">
            <a:avLst/>
          </a:prstGeom>
          <a:noFill/>
        </p:spPr>
        <p:txBody>
          <a:bodyPr wrap="none" lIns="0" tIns="0" rIns="0" bIns="0" rtlCol="0">
            <a:spAutoFit/>
          </a:bodyPr>
          <a:lstStyle/>
          <a:p>
            <a:r>
              <a:rPr lang="en-US" sz="1300" i="1" dirty="0"/>
              <a:t>project X repo</a:t>
            </a:r>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494" y="592845"/>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Rounded Corners 10">
            <a:extLst>
              <a:ext uri="{FF2B5EF4-FFF2-40B4-BE49-F238E27FC236}">
                <a16:creationId xmlns:a16="http://schemas.microsoft.com/office/drawing/2014/main" id="{8CE096EA-67D9-4638-BE69-8B807707C881}"/>
              </a:ext>
            </a:extLst>
          </p:cNvPr>
          <p:cNvSpPr/>
          <p:nvPr/>
        </p:nvSpPr>
        <p:spPr>
          <a:xfrm>
            <a:off x="3240018" y="1035180"/>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9707FAD4-8BF5-4C88-A466-A3628A96F9AF}"/>
              </a:ext>
            </a:extLst>
          </p:cNvPr>
          <p:cNvSpPr txBox="1"/>
          <p:nvPr/>
        </p:nvSpPr>
        <p:spPr>
          <a:xfrm>
            <a:off x="3355427" y="1553282"/>
            <a:ext cx="965008"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project X</a:t>
            </a:r>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76950" y="58868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942859"/>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71342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3182601"/>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738718"/>
            <a:ext cx="724557" cy="200055"/>
          </a:xfrm>
          <a:prstGeom prst="rect">
            <a:avLst/>
          </a:prstGeom>
          <a:noFill/>
        </p:spPr>
        <p:txBody>
          <a:bodyPr wrap="none" lIns="0" tIns="0" rIns="0" bIns="0" rtlCol="0">
            <a:spAutoFit/>
          </a:bodyPr>
          <a:lstStyle/>
          <a:p>
            <a:r>
              <a:rPr lang="en-US" sz="1300" dirty="0"/>
              <a:t>my laptop</a:t>
            </a:r>
          </a:p>
        </p:txBody>
      </p:sp>
      <p:sp>
        <p:nvSpPr>
          <p:cNvPr id="21" name="Oval 20">
            <a:extLst>
              <a:ext uri="{FF2B5EF4-FFF2-40B4-BE49-F238E27FC236}">
                <a16:creationId xmlns:a16="http://schemas.microsoft.com/office/drawing/2014/main" id="{406E2D62-D5B2-4B38-BEE6-8981714AB2B0}"/>
              </a:ext>
            </a:extLst>
          </p:cNvPr>
          <p:cNvSpPr/>
          <p:nvPr/>
        </p:nvSpPr>
        <p:spPr>
          <a:xfrm>
            <a:off x="3523317" y="236880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514786"/>
            <a:ext cx="714939" cy="400110"/>
          </a:xfrm>
          <a:prstGeom prst="rect">
            <a:avLst/>
          </a:prstGeom>
          <a:noFill/>
        </p:spPr>
        <p:txBody>
          <a:bodyPr wrap="none" lIns="0" tIns="0" rIns="0" bIns="0" rtlCol="0">
            <a:spAutoFit/>
          </a:bodyPr>
          <a:lstStyle/>
          <a:p>
            <a:r>
              <a:rPr lang="en-US" sz="1300" i="1" dirty="0"/>
              <a:t>local-dev/</a:t>
            </a:r>
            <a:br>
              <a:rPr lang="en-US" sz="1300" i="1" dirty="0"/>
            </a:br>
            <a:r>
              <a:rPr lang="en-US" sz="1300" i="1" dirty="0"/>
              <a:t>project X</a:t>
            </a:r>
          </a:p>
        </p:txBody>
      </p:sp>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12926" y="4118052"/>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3857" y="4077419"/>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466573"/>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237143"/>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640523" y="3355958"/>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88077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297025"/>
            <a:ext cx="1538242" cy="400110"/>
          </a:xfrm>
          <a:prstGeom prst="rect">
            <a:avLst/>
          </a:prstGeom>
          <a:noFill/>
        </p:spPr>
        <p:txBody>
          <a:bodyPr wrap="none" lIns="0" tIns="0" rIns="0" bIns="0" rtlCol="0">
            <a:spAutoFit/>
          </a:bodyPr>
          <a:lstStyle/>
          <a:p>
            <a:r>
              <a:rPr lang="en-US" sz="1300" dirty="0"/>
              <a:t>Create Docs,</a:t>
            </a:r>
            <a:br>
              <a:rPr lang="en-US" sz="1300" dirty="0"/>
            </a:br>
            <a:r>
              <a:rPr lang="en-US" sz="1300" dirty="0"/>
              <a:t>Code, Example, Test</a:t>
            </a:r>
          </a:p>
        </p:txBody>
      </p:sp>
      <p:sp>
        <p:nvSpPr>
          <p:cNvPr id="33" name="Oval 32">
            <a:extLst>
              <a:ext uri="{FF2B5EF4-FFF2-40B4-BE49-F238E27FC236}">
                <a16:creationId xmlns:a16="http://schemas.microsoft.com/office/drawing/2014/main" id="{A6A3AA9A-648D-4870-9F6B-0040B7497858}"/>
              </a:ext>
            </a:extLst>
          </p:cNvPr>
          <p:cNvSpPr/>
          <p:nvPr/>
        </p:nvSpPr>
        <p:spPr>
          <a:xfrm>
            <a:off x="5580684" y="4024464"/>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88956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305818"/>
            <a:ext cx="1290418" cy="400110"/>
          </a:xfrm>
          <a:prstGeom prst="rect">
            <a:avLst/>
          </a:prstGeom>
          <a:noFill/>
        </p:spPr>
        <p:txBody>
          <a:bodyPr wrap="none" lIns="0" tIns="0" rIns="0" bIns="0" rtlCol="0">
            <a:spAutoFit/>
          </a:bodyPr>
          <a:lstStyle/>
          <a:p>
            <a:r>
              <a:rPr lang="en-US" sz="1300" dirty="0"/>
              <a:t>Commit Changes</a:t>
            </a:r>
            <a:br>
              <a:rPr lang="en-US" sz="1300" dirty="0"/>
            </a:br>
            <a:endParaRPr lang="en-US" sz="1300" dirty="0"/>
          </a:p>
        </p:txBody>
      </p:sp>
      <p:sp>
        <p:nvSpPr>
          <p:cNvPr id="36" name="Oval 35">
            <a:extLst>
              <a:ext uri="{FF2B5EF4-FFF2-40B4-BE49-F238E27FC236}">
                <a16:creationId xmlns:a16="http://schemas.microsoft.com/office/drawing/2014/main" id="{1F73527C-7B2C-439C-B289-FA0B8CC66F41}"/>
              </a:ext>
            </a:extLst>
          </p:cNvPr>
          <p:cNvSpPr/>
          <p:nvPr/>
        </p:nvSpPr>
        <p:spPr>
          <a:xfrm>
            <a:off x="7100654" y="403325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2105161"/>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81866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3183452"/>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961439"/>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5148846" y="1300455"/>
            <a:ext cx="1235431" cy="541067"/>
          </a:xfrm>
          <a:prstGeom prst="rect">
            <a:avLst/>
          </a:prstGeom>
        </p:spPr>
      </p:pic>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Down 14">
            <a:extLst>
              <a:ext uri="{FF2B5EF4-FFF2-40B4-BE49-F238E27FC236}">
                <a16:creationId xmlns:a16="http://schemas.microsoft.com/office/drawing/2014/main" id="{54476A9E-88D3-4FFC-88B7-EAA3B81577F6}"/>
              </a:ext>
            </a:extLst>
          </p:cNvPr>
          <p:cNvSpPr/>
          <p:nvPr/>
        </p:nvSpPr>
        <p:spPr>
          <a:xfrm>
            <a:off x="3798525" y="2075010"/>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427420"/>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803633"/>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451434"/>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554208"/>
            <a:ext cx="1567737" cy="184666"/>
          </a:xfrm>
          <a:prstGeom prst="rect">
            <a:avLst/>
          </a:prstGeom>
          <a:noFill/>
        </p:spPr>
        <p:txBody>
          <a:bodyPr wrap="none" lIns="0" tIns="0" rIns="0" bIns="0" rtlCol="0">
            <a:spAutoFit/>
          </a:bodyPr>
          <a:lstStyle/>
          <a:p>
            <a:r>
              <a:rPr lang="en-US" sz="1200" i="1" dirty="0">
                <a:solidFill>
                  <a:schemeClr val="bg1">
                    <a:lumMod val="50000"/>
                  </a:schemeClr>
                </a:solidFill>
              </a:rPr>
              <a:t>my-contribution-branch</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480865"/>
            <a:ext cx="788677" cy="276999"/>
          </a:xfrm>
          <a:prstGeom prst="rect">
            <a:avLst/>
          </a:prstGeom>
          <a:noFill/>
        </p:spPr>
        <p:txBody>
          <a:bodyPr wrap="none" lIns="0" tIns="0" rIns="0" bIns="0" rtlCol="0">
            <a:spAutoFit/>
          </a:bodyPr>
          <a:lstStyle/>
          <a:p>
            <a:r>
              <a:rPr lang="en-US" sz="900" i="1" dirty="0">
                <a:solidFill>
                  <a:schemeClr val="bg1">
                    <a:lumMod val="50000"/>
                  </a:schemeClr>
                </a:solidFill>
              </a:rPr>
              <a:t>my-contribution</a:t>
            </a:r>
            <a:br>
              <a:rPr lang="en-US" sz="900" i="1" dirty="0">
                <a:solidFill>
                  <a:schemeClr val="bg1">
                    <a:lumMod val="50000"/>
                  </a:schemeClr>
                </a:solidFill>
              </a:rPr>
            </a:br>
            <a:r>
              <a:rPr lang="en-US" sz="900" i="1" dirty="0">
                <a:solidFill>
                  <a:schemeClr val="bg1">
                    <a:lumMod val="50000"/>
                  </a:schemeClr>
                </a:solidFill>
              </a:rPr>
              <a:t>-branch</a:t>
            </a:r>
          </a:p>
        </p:txBody>
      </p:sp>
      <p:sp>
        <p:nvSpPr>
          <p:cNvPr id="54" name="Title 1">
            <a:extLst>
              <a:ext uri="{FF2B5EF4-FFF2-40B4-BE49-F238E27FC236}">
                <a16:creationId xmlns:a16="http://schemas.microsoft.com/office/drawing/2014/main" id="{79C75428-D04A-4C33-9C0E-B7593A1D1BB9}"/>
              </a:ext>
            </a:extLst>
          </p:cNvPr>
          <p:cNvSpPr txBox="1">
            <a:spLocks/>
          </p:cNvSpPr>
          <p:nvPr/>
        </p:nvSpPr>
        <p:spPr>
          <a:xfrm>
            <a:off x="719999" y="288000"/>
            <a:ext cx="6624000" cy="504000"/>
          </a:xfrm>
          <a:prstGeom prst="rect">
            <a:avLst/>
          </a:prstGeom>
        </p:spPr>
        <p:txBody>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r>
              <a:rPr lang="en-US" dirty="0"/>
              <a:t>Fork-Clone-Branch-Code-Commit-Push-PR</a:t>
            </a:r>
          </a:p>
        </p:txBody>
      </p:sp>
      <p:sp>
        <p:nvSpPr>
          <p:cNvPr id="56" name="Arrow: Left 55">
            <a:extLst>
              <a:ext uri="{FF2B5EF4-FFF2-40B4-BE49-F238E27FC236}">
                <a16:creationId xmlns:a16="http://schemas.microsoft.com/office/drawing/2014/main" id="{D350FC95-B99B-4B84-BD03-FFBC2081C0E8}"/>
              </a:ext>
            </a:extLst>
          </p:cNvPr>
          <p:cNvSpPr/>
          <p:nvPr/>
        </p:nvSpPr>
        <p:spPr>
          <a:xfrm>
            <a:off x="16268" y="1480865"/>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Milestone</a:t>
            </a:r>
          </a:p>
        </p:txBody>
      </p:sp>
      <p:sp>
        <p:nvSpPr>
          <p:cNvPr id="57" name="Oval 56">
            <a:extLst>
              <a:ext uri="{FF2B5EF4-FFF2-40B4-BE49-F238E27FC236}">
                <a16:creationId xmlns:a16="http://schemas.microsoft.com/office/drawing/2014/main" id="{B40AD942-2899-4E01-9288-4CA6B93439D2}"/>
              </a:ext>
            </a:extLst>
          </p:cNvPr>
          <p:cNvSpPr/>
          <p:nvPr/>
        </p:nvSpPr>
        <p:spPr>
          <a:xfrm>
            <a:off x="499154" y="18570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 name="TextBox 3">
            <a:extLst>
              <a:ext uri="{FF2B5EF4-FFF2-40B4-BE49-F238E27FC236}">
                <a16:creationId xmlns:a16="http://schemas.microsoft.com/office/drawing/2014/main" id="{1CF6D620-C286-4FCE-A03A-E8C761C14CF3}"/>
              </a:ext>
            </a:extLst>
          </p:cNvPr>
          <p:cNvSpPr txBox="1"/>
          <p:nvPr/>
        </p:nvSpPr>
        <p:spPr>
          <a:xfrm>
            <a:off x="5110527" y="783293"/>
            <a:ext cx="1197444" cy="169277"/>
          </a:xfrm>
          <a:prstGeom prst="rect">
            <a:avLst/>
          </a:prstGeom>
          <a:noFill/>
        </p:spPr>
        <p:txBody>
          <a:bodyPr wrap="none" lIns="0" tIns="0" rIns="0" bIns="0" rtlCol="0">
            <a:spAutoFit/>
          </a:bodyPr>
          <a:lstStyle/>
          <a:p>
            <a:r>
              <a:rPr lang="en-US" sz="1100" dirty="0"/>
              <a:t>my GitHub account</a:t>
            </a:r>
          </a:p>
        </p:txBody>
      </p:sp>
    </p:spTree>
    <p:extLst>
      <p:ext uri="{BB962C8B-B14F-4D97-AF65-F5344CB8AC3E}">
        <p14:creationId xmlns:p14="http://schemas.microsoft.com/office/powerpoint/2010/main" val="2080904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1"/>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1"/>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29"/>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2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3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2"/>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33"/>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grpId="0" nodeType="clickEffect">
                                  <p:stCondLst>
                                    <p:cond delay="0"/>
                                  </p:stCondLst>
                                  <p:childTnLst>
                                    <p:set>
                                      <p:cBhvr>
                                        <p:cTn id="60" dur="1" fill="hold">
                                          <p:stCondLst>
                                            <p:cond delay="0"/>
                                          </p:stCondLst>
                                        </p:cTn>
                                        <p:tgtEl>
                                          <p:spTgt spid="34"/>
                                        </p:tgtEl>
                                        <p:attrNameLst>
                                          <p:attrName>style.visibility</p:attrName>
                                        </p:attrNameLst>
                                      </p:cBhvr>
                                      <p:to>
                                        <p:strVal val="visible"/>
                                      </p:to>
                                    </p:set>
                                  </p:childTnLst>
                                </p:cTn>
                              </p:par>
                              <p:par>
                                <p:cTn id="61" presetID="1" presetClass="entr" presetSubtype="0" fill="hold" grpId="0" nodeType="withEffect">
                                  <p:stCondLst>
                                    <p:cond delay="0"/>
                                  </p:stCondLst>
                                  <p:childTnLst>
                                    <p:set>
                                      <p:cBhvr>
                                        <p:cTn id="62" dur="1" fill="hold">
                                          <p:stCondLst>
                                            <p:cond delay="0"/>
                                          </p:stCondLst>
                                        </p:cTn>
                                        <p:tgtEl>
                                          <p:spTgt spid="35"/>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36"/>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0"/>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3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39"/>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41"/>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53"/>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37"/>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50"/>
                                        </p:tgtEl>
                                        <p:attrNameLst>
                                          <p:attrName>style.visibility</p:attrName>
                                        </p:attrNameLst>
                                      </p:cBhvr>
                                      <p:to>
                                        <p:strVal val="visible"/>
                                      </p:to>
                                    </p:set>
                                  </p:childTnLst>
                                </p:cTn>
                              </p:par>
                              <p:par>
                                <p:cTn id="85" presetID="1" presetClass="entr" presetSubtype="0" fill="hold" grpId="0" nodeType="withEffect">
                                  <p:stCondLst>
                                    <p:cond delay="0"/>
                                  </p:stCondLst>
                                  <p:childTnLst>
                                    <p:set>
                                      <p:cBhvr>
                                        <p:cTn id="86" dur="1" fill="hold">
                                          <p:stCondLst>
                                            <p:cond delay="0"/>
                                          </p:stCondLst>
                                        </p:cTn>
                                        <p:tgtEl>
                                          <p:spTgt spid="49"/>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grpId="0" nodeType="clickEffect">
                                  <p:stCondLst>
                                    <p:cond delay="0"/>
                                  </p:stCondLst>
                                  <p:childTnLst>
                                    <p:set>
                                      <p:cBhvr>
                                        <p:cTn id="90" dur="1" fill="hold">
                                          <p:stCondLst>
                                            <p:cond delay="0"/>
                                          </p:stCondLst>
                                        </p:cTn>
                                        <p:tgtEl>
                                          <p:spTgt spid="56"/>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p:bldP spid="10" grpId="0" animBg="1"/>
      <p:bldP spid="16" grpId="0" animBg="1"/>
      <p:bldP spid="17" grpId="0" animBg="1"/>
      <p:bldP spid="18" grpId="0"/>
      <p:bldP spid="21" grpId="0" animBg="1"/>
      <p:bldP spid="22" grpId="0"/>
      <p:bldP spid="27" grpId="0" animBg="1"/>
      <p:bldP spid="28" grpId="0" animBg="1"/>
      <p:bldP spid="31" grpId="0" animBg="1"/>
      <p:bldP spid="32" grpId="0"/>
      <p:bldP spid="33" grpId="0" animBg="1"/>
      <p:bldP spid="34" grpId="0" animBg="1"/>
      <p:bldP spid="35" grpId="0"/>
      <p:bldP spid="36" grpId="0" animBg="1"/>
      <p:bldP spid="30" grpId="0" animBg="1"/>
      <p:bldP spid="38" grpId="0" animBg="1"/>
      <p:bldP spid="39" grpId="0"/>
      <p:bldP spid="40" grpId="0" animBg="1"/>
      <p:bldP spid="15" grpId="0" animBg="1"/>
      <p:bldP spid="37" grpId="0" animBg="1"/>
      <p:bldP spid="50" grpId="0" animBg="1"/>
      <p:bldP spid="49" grpId="0" animBg="1"/>
      <p:bldP spid="51" grpId="0"/>
      <p:bldP spid="53" grpId="0"/>
      <p:bldP spid="56" grpId="0" animBg="1"/>
      <p:bldP spid="57" grpId="0" animBg="1"/>
      <p:bldP spid="4"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8485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904029" y="960657"/>
            <a:ext cx="704236" cy="518102"/>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498010" y="13801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94" y="40201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521972" y="1718521"/>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77F867-0C80-4793-BCFF-CB8D1299F975}"/>
              </a:ext>
            </a:extLst>
          </p:cNvPr>
          <p:cNvSpPr txBox="1"/>
          <p:nvPr/>
        </p:nvSpPr>
        <p:spPr>
          <a:xfrm>
            <a:off x="81230" y="2134772"/>
            <a:ext cx="1150956" cy="200055"/>
          </a:xfrm>
          <a:prstGeom prst="rect">
            <a:avLst/>
          </a:prstGeom>
          <a:noFill/>
        </p:spPr>
        <p:txBody>
          <a:bodyPr wrap="none" lIns="0" tIns="0" rIns="0" bIns="0" rtlCol="0">
            <a:spAutoFit/>
          </a:bodyPr>
          <a:lstStyle/>
          <a:p>
            <a:r>
              <a:rPr lang="en-US" sz="1300"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22802" y="188713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3240018" y="844353"/>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4355116" y="934274"/>
            <a:ext cx="459784" cy="338260"/>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3355427" y="1362455"/>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950" y="397861"/>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752032"/>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52260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2991774"/>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547891"/>
            <a:ext cx="724557" cy="200055"/>
          </a:xfrm>
          <a:prstGeom prst="rect">
            <a:avLst/>
          </a:prstGeom>
          <a:noFill/>
        </p:spPr>
        <p:txBody>
          <a:bodyPr wrap="none" lIns="0" tIns="0" rIns="0" bIns="0" rtlCol="0">
            <a:spAutoFit/>
          </a:bodyPr>
          <a:lstStyle/>
          <a:p>
            <a:r>
              <a:rPr lang="en-US" sz="1300"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60646" y="3933986"/>
            <a:ext cx="994470" cy="372926"/>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3523317" y="217798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323959"/>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65" y="3926368"/>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444" y="3927225"/>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857" y="3886592"/>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275746"/>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04631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40523" y="3165131"/>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6899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106198"/>
            <a:ext cx="1454885" cy="200055"/>
          </a:xfrm>
          <a:prstGeom prst="rect">
            <a:avLst/>
          </a:prstGeom>
          <a:noFill/>
        </p:spPr>
        <p:txBody>
          <a:bodyPr wrap="none" lIns="0" tIns="0" rIns="0" bIns="0" rtlCol="0">
            <a:spAutoFit/>
          </a:bodyPr>
          <a:lstStyle/>
          <a:p>
            <a:r>
              <a:rPr lang="en-US" sz="1300"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5580684" y="383363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69874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114991"/>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7100654" y="3842430"/>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1914334"/>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62783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2992625"/>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77061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48846" y="1109628"/>
            <a:ext cx="1235431" cy="541067"/>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7743826" y="844353"/>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8241292" y="956500"/>
            <a:ext cx="704236" cy="518102"/>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7835273" y="1376004"/>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8305971" y="168599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F4BE642-0D30-4745-90B8-B2E235A050EF}"/>
              </a:ext>
            </a:extLst>
          </p:cNvPr>
          <p:cNvSpPr txBox="1"/>
          <p:nvPr/>
        </p:nvSpPr>
        <p:spPr>
          <a:xfrm>
            <a:off x="7865229" y="2102250"/>
            <a:ext cx="1150956" cy="200055"/>
          </a:xfrm>
          <a:prstGeom prst="rect">
            <a:avLst/>
          </a:prstGeom>
          <a:noFill/>
        </p:spPr>
        <p:txBody>
          <a:bodyPr wrap="none" lIns="0" tIns="0" rIns="0" bIns="0" rtlCol="0">
            <a:spAutoFit/>
          </a:bodyPr>
          <a:lstStyle/>
          <a:p>
            <a:r>
              <a:rPr lang="en-US" sz="1300"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8622028" y="183204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3798525" y="1884183"/>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236593"/>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61280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260607"/>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363381"/>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290038"/>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727969" y="1544715"/>
            <a:ext cx="1580225" cy="568082"/>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E1AE923-3561-4B8D-A1F6-06EAC5C80D5F}"/>
              </a:ext>
            </a:extLst>
          </p:cNvPr>
          <p:cNvSpPr/>
          <p:nvPr/>
        </p:nvSpPr>
        <p:spPr>
          <a:xfrm>
            <a:off x="2885243" y="1544715"/>
            <a:ext cx="5495277" cy="343668"/>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Left 53">
            <a:extLst>
              <a:ext uri="{FF2B5EF4-FFF2-40B4-BE49-F238E27FC236}">
                <a16:creationId xmlns:a16="http://schemas.microsoft.com/office/drawing/2014/main" id="{749AD98F-326F-4BF5-A7F3-264F2FFFA83F}"/>
              </a:ext>
            </a:extLst>
          </p:cNvPr>
          <p:cNvSpPr/>
          <p:nvPr/>
        </p:nvSpPr>
        <p:spPr>
          <a:xfrm>
            <a:off x="-80969" y="788296"/>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Milestone</a:t>
            </a:r>
          </a:p>
        </p:txBody>
      </p:sp>
      <p:sp>
        <p:nvSpPr>
          <p:cNvPr id="56" name="Oval 55">
            <a:extLst>
              <a:ext uri="{FF2B5EF4-FFF2-40B4-BE49-F238E27FC236}">
                <a16:creationId xmlns:a16="http://schemas.microsoft.com/office/drawing/2014/main" id="{0C50C2F5-9010-4C50-991A-EF7D0FDEC7EA}"/>
              </a:ext>
            </a:extLst>
          </p:cNvPr>
          <p:cNvSpPr/>
          <p:nvPr/>
        </p:nvSpPr>
        <p:spPr>
          <a:xfrm>
            <a:off x="156178" y="6888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188397" y="724927"/>
            <a:ext cx="185948" cy="200055"/>
          </a:xfrm>
          <a:prstGeom prst="rect">
            <a:avLst/>
          </a:prstGeom>
          <a:noFill/>
        </p:spPr>
        <p:txBody>
          <a:bodyPr wrap="none" lIns="0" tIns="0" rIns="0" bIns="0" rtlCol="0">
            <a:spAutoFit/>
          </a:bodyPr>
          <a:lstStyle/>
          <a:p>
            <a:r>
              <a:rPr lang="en-US" sz="1300" dirty="0">
                <a:solidFill>
                  <a:schemeClr val="bg1"/>
                </a:solidFill>
              </a:rPr>
              <a:t>10</a:t>
            </a:r>
          </a:p>
        </p:txBody>
      </p:sp>
    </p:spTree>
    <p:extLst>
      <p:ext uri="{BB962C8B-B14F-4D97-AF65-F5344CB8AC3E}">
        <p14:creationId xmlns:p14="http://schemas.microsoft.com/office/powerpoint/2010/main" val="2198786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9CDA526-8C19-42E7-8AE7-F72B30B8C0B3}"/>
              </a:ext>
            </a:extLst>
          </p:cNvPr>
          <p:cNvSpPr>
            <a:spLocks noGrp="1"/>
          </p:cNvSpPr>
          <p:nvPr>
            <p:ph type="title"/>
          </p:nvPr>
        </p:nvSpPr>
        <p:spPr/>
        <p:txBody>
          <a:bodyPr/>
          <a:lstStyle/>
          <a:p>
            <a:r>
              <a:rPr lang="en-US" dirty="0"/>
              <a:t>Good First Issue</a:t>
            </a:r>
          </a:p>
        </p:txBody>
      </p:sp>
      <p:pic>
        <p:nvPicPr>
          <p:cNvPr id="6" name="Snagit_SNG85B">
            <a:extLst>
              <a:ext uri="{FF2B5EF4-FFF2-40B4-BE49-F238E27FC236}">
                <a16:creationId xmlns:a16="http://schemas.microsoft.com/office/drawing/2014/main" id="{26DF3455-533F-4838-9A5C-80FCAEFA234C}"/>
              </a:ext>
            </a:extLst>
          </p:cNvPr>
          <p:cNvPicPr>
            <a:picLocks noGrp="1" noChangeAspect="1"/>
          </p:cNvPicPr>
          <p:nvPr>
            <p:ph idx="1"/>
          </p:nvPr>
        </p:nvPicPr>
        <p:blipFill>
          <a:blip r:embed="rId2"/>
          <a:stretch>
            <a:fillRect/>
          </a:stretch>
        </p:blipFill>
        <p:spPr>
          <a:xfrm>
            <a:off x="720725" y="841825"/>
            <a:ext cx="7034742" cy="3903219"/>
          </a:xfrm>
          <a:prstGeom prst="rect">
            <a:avLst/>
          </a:prstGeom>
          <a:ln>
            <a:noFill/>
          </a:ln>
          <a:effectLst>
            <a:outerShdw blurRad="292100" dist="139700" dir="2700000" algn="tl" rotWithShape="0">
              <a:srgbClr val="333333">
                <a:alpha val="65000"/>
              </a:srgbClr>
            </a:outerShdw>
          </a:effectLst>
        </p:spPr>
      </p:pic>
      <p:sp>
        <p:nvSpPr>
          <p:cNvPr id="2" name="Footer Placeholder 1">
            <a:extLst>
              <a:ext uri="{FF2B5EF4-FFF2-40B4-BE49-F238E27FC236}">
                <a16:creationId xmlns:a16="http://schemas.microsoft.com/office/drawing/2014/main" id="{E6897349-302A-453B-8460-D7B337E5DF3B}"/>
              </a:ext>
            </a:extLst>
          </p:cNvPr>
          <p:cNvSpPr>
            <a:spLocks noGrp="1"/>
          </p:cNvSpPr>
          <p:nvPr>
            <p:ph type="ftr" sz="quarter" idx="11"/>
          </p:nvPr>
        </p:nvSpPr>
        <p:spPr/>
        <p:txBody>
          <a:bodyPr/>
          <a:lstStyle/>
          <a:p>
            <a:r>
              <a:rPr lang="en-US"/>
              <a:t>How and Why participate in an Open Source Project</a:t>
            </a:r>
            <a:endParaRPr lang="en-NL"/>
          </a:p>
        </p:txBody>
      </p:sp>
      <p:pic>
        <p:nvPicPr>
          <p:cNvPr id="8" name="Snagit_SNG85E">
            <a:extLst>
              <a:ext uri="{FF2B5EF4-FFF2-40B4-BE49-F238E27FC236}">
                <a16:creationId xmlns:a16="http://schemas.microsoft.com/office/drawing/2014/main" id="{0799BFBA-E995-4178-94CC-5950389FB0C3}"/>
              </a:ext>
            </a:extLst>
          </p:cNvPr>
          <p:cNvPicPr>
            <a:picLocks noChangeAspect="1"/>
          </p:cNvPicPr>
          <p:nvPr/>
        </p:nvPicPr>
        <p:blipFill>
          <a:blip r:embed="rId3"/>
          <a:stretch>
            <a:fillRect/>
          </a:stretch>
        </p:blipFill>
        <p:spPr>
          <a:xfrm>
            <a:off x="6906260" y="188349"/>
            <a:ext cx="2085340" cy="603651"/>
          </a:xfrm>
          <a:prstGeom prst="rect">
            <a:avLst/>
          </a:prstGeom>
        </p:spPr>
      </p:pic>
    </p:spTree>
    <p:extLst>
      <p:ext uri="{BB962C8B-B14F-4D97-AF65-F5344CB8AC3E}">
        <p14:creationId xmlns:p14="http://schemas.microsoft.com/office/powerpoint/2010/main" val="34582203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3557005-9E6C-4F38-A085-A8F0B2D469A8}"/>
              </a:ext>
            </a:extLst>
          </p:cNvPr>
          <p:cNvSpPr>
            <a:spLocks noGrp="1"/>
          </p:cNvSpPr>
          <p:nvPr>
            <p:ph type="title"/>
          </p:nvPr>
        </p:nvSpPr>
        <p:spPr/>
        <p:txBody>
          <a:bodyPr/>
          <a:lstStyle/>
          <a:p>
            <a:r>
              <a:rPr lang="en-US" dirty="0"/>
              <a:t>My Contribution: a new State Store component based on Oracle Cloud Object Storage Service</a:t>
            </a:r>
          </a:p>
        </p:txBody>
      </p:sp>
      <p:sp>
        <p:nvSpPr>
          <p:cNvPr id="4" name="Content Placeholder 3">
            <a:extLst>
              <a:ext uri="{FF2B5EF4-FFF2-40B4-BE49-F238E27FC236}">
                <a16:creationId xmlns:a16="http://schemas.microsoft.com/office/drawing/2014/main" id="{49BB68E7-202A-4253-BAF2-BFD52E6FE490}"/>
              </a:ext>
            </a:extLst>
          </p:cNvPr>
          <p:cNvSpPr>
            <a:spLocks noGrp="1"/>
          </p:cNvSpPr>
          <p:nvPr>
            <p:ph idx="1"/>
          </p:nvPr>
        </p:nvSpPr>
        <p:spPr/>
        <p:txBody>
          <a:bodyPr/>
          <a:lstStyle/>
          <a:p>
            <a:r>
              <a:rPr lang="en-US" dirty="0"/>
              <a:t>State is stored as object in a special bucket on OCI Object Storage</a:t>
            </a:r>
          </a:p>
        </p:txBody>
      </p:sp>
      <p:sp>
        <p:nvSpPr>
          <p:cNvPr id="2" name="Footer Placeholder 1">
            <a:extLst>
              <a:ext uri="{FF2B5EF4-FFF2-40B4-BE49-F238E27FC236}">
                <a16:creationId xmlns:a16="http://schemas.microsoft.com/office/drawing/2014/main" id="{92D393C7-626D-40C6-89AA-631F27903626}"/>
              </a:ext>
            </a:extLst>
          </p:cNvPr>
          <p:cNvSpPr>
            <a:spLocks noGrp="1"/>
          </p:cNvSpPr>
          <p:nvPr>
            <p:ph type="ftr" sz="quarter" idx="11"/>
          </p:nvPr>
        </p:nvSpPr>
        <p:spPr/>
        <p:txBody>
          <a:bodyPr/>
          <a:lstStyle/>
          <a:p>
            <a:r>
              <a:rPr lang="en-US"/>
              <a:t>How and Why participate in an Open Source Project</a:t>
            </a:r>
            <a:endParaRPr lang="en-NL"/>
          </a:p>
        </p:txBody>
      </p:sp>
      <p:grpSp>
        <p:nvGrpSpPr>
          <p:cNvPr id="30" name="Group 29">
            <a:extLst>
              <a:ext uri="{FF2B5EF4-FFF2-40B4-BE49-F238E27FC236}">
                <a16:creationId xmlns:a16="http://schemas.microsoft.com/office/drawing/2014/main" id="{43CF6F85-E923-4A0D-801B-5F886799339A}"/>
              </a:ext>
            </a:extLst>
          </p:cNvPr>
          <p:cNvGrpSpPr/>
          <p:nvPr/>
        </p:nvGrpSpPr>
        <p:grpSpPr>
          <a:xfrm>
            <a:off x="1005474" y="1240402"/>
            <a:ext cx="7291901" cy="3653073"/>
            <a:chOff x="290694" y="312760"/>
            <a:chExt cx="8411815" cy="4534448"/>
          </a:xfrm>
        </p:grpSpPr>
        <p:sp>
          <p:nvSpPr>
            <p:cNvPr id="5" name="Cloud 4">
              <a:extLst>
                <a:ext uri="{FF2B5EF4-FFF2-40B4-BE49-F238E27FC236}">
                  <a16:creationId xmlns:a16="http://schemas.microsoft.com/office/drawing/2014/main" id="{7ADE3C14-F746-4472-A15A-2DFDDBA6790B}"/>
                </a:ext>
              </a:extLst>
            </p:cNvPr>
            <p:cNvSpPr/>
            <p:nvPr/>
          </p:nvSpPr>
          <p:spPr>
            <a:xfrm>
              <a:off x="2033672" y="312760"/>
              <a:ext cx="3240000" cy="1363088"/>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a:p>
          </p:txBody>
        </p:sp>
        <p:pic>
          <p:nvPicPr>
            <p:cNvPr id="6" name="Picture 5">
              <a:extLst>
                <a:ext uri="{FF2B5EF4-FFF2-40B4-BE49-F238E27FC236}">
                  <a16:creationId xmlns:a16="http://schemas.microsoft.com/office/drawing/2014/main" id="{5BF6BBAF-B560-4C17-961C-66A141F3CCEE}"/>
                </a:ext>
              </a:extLst>
            </p:cNvPr>
            <p:cNvPicPr>
              <a:picLocks noChangeAspect="1"/>
            </p:cNvPicPr>
            <p:nvPr/>
          </p:nvPicPr>
          <p:blipFill>
            <a:blip r:embed="rId2"/>
            <a:stretch>
              <a:fillRect/>
            </a:stretch>
          </p:blipFill>
          <p:spPr>
            <a:xfrm>
              <a:off x="1221845" y="557021"/>
              <a:ext cx="2225233" cy="426757"/>
            </a:xfrm>
            <a:prstGeom prst="rect">
              <a:avLst/>
            </a:prstGeom>
          </p:spPr>
        </p:pic>
        <p:grpSp>
          <p:nvGrpSpPr>
            <p:cNvPr id="7" name="Group 6">
              <a:extLst>
                <a:ext uri="{FF2B5EF4-FFF2-40B4-BE49-F238E27FC236}">
                  <a16:creationId xmlns:a16="http://schemas.microsoft.com/office/drawing/2014/main" id="{E55D187F-4B97-4F75-A638-2B5D234EE7B6}"/>
                </a:ext>
              </a:extLst>
            </p:cNvPr>
            <p:cNvGrpSpPr/>
            <p:nvPr/>
          </p:nvGrpSpPr>
          <p:grpSpPr>
            <a:xfrm>
              <a:off x="3401721" y="854541"/>
              <a:ext cx="805942" cy="832443"/>
              <a:chOff x="9015416" y="1468849"/>
              <a:chExt cx="805942" cy="832443"/>
            </a:xfrm>
          </p:grpSpPr>
          <p:grpSp>
            <p:nvGrpSpPr>
              <p:cNvPr id="8" name="Group 7">
                <a:extLst>
                  <a:ext uri="{FF2B5EF4-FFF2-40B4-BE49-F238E27FC236}">
                    <a16:creationId xmlns:a16="http://schemas.microsoft.com/office/drawing/2014/main" id="{17DFD2DD-F999-4A51-88F5-934797A73463}"/>
                  </a:ext>
                </a:extLst>
              </p:cNvPr>
              <p:cNvGrpSpPr/>
              <p:nvPr/>
            </p:nvGrpSpPr>
            <p:grpSpPr>
              <a:xfrm>
                <a:off x="9113143" y="1468849"/>
                <a:ext cx="582945" cy="635162"/>
                <a:chOff x="9113143" y="1758788"/>
                <a:chExt cx="582945" cy="635162"/>
              </a:xfrm>
            </p:grpSpPr>
            <p:sp>
              <p:nvSpPr>
                <p:cNvPr id="10" name="Rectangle 9">
                  <a:extLst>
                    <a:ext uri="{FF2B5EF4-FFF2-40B4-BE49-F238E27FC236}">
                      <a16:creationId xmlns:a16="http://schemas.microsoft.com/office/drawing/2014/main" id="{51460F20-3C0F-42F9-A936-83B3B6B60993}"/>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FFFFFF"/>
                    </a:solidFill>
                    <a:effectLst/>
                    <a:uLnTx/>
                    <a:uFillTx/>
                    <a:latin typeface="Calibri"/>
                    <a:ea typeface="+mn-ea"/>
                    <a:cs typeface="+mn-cs"/>
                  </a:endParaRPr>
                </a:p>
              </p:txBody>
            </p:sp>
            <p:sp>
              <p:nvSpPr>
                <p:cNvPr id="11" name="Freeform 30">
                  <a:extLst>
                    <a:ext uri="{FF2B5EF4-FFF2-40B4-BE49-F238E27FC236}">
                      <a16:creationId xmlns:a16="http://schemas.microsoft.com/office/drawing/2014/main" id="{AC72C1AF-4020-411F-9DFE-130F2C0BA726}"/>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600" b="0" i="0" u="none" strike="noStrike" kern="1200" cap="none" spc="0" normalizeH="0" baseline="0" noProof="0">
                    <a:ln>
                      <a:noFill/>
                    </a:ln>
                    <a:solidFill>
                      <a:srgbClr val="5F5F5F"/>
                    </a:solidFill>
                    <a:effectLst/>
                    <a:uLnTx/>
                    <a:uFillTx/>
                    <a:latin typeface="Calibri"/>
                    <a:ea typeface="+mn-ea"/>
                    <a:cs typeface="+mn-cs"/>
                  </a:endParaRPr>
                </a:p>
              </p:txBody>
            </p:sp>
          </p:grpSp>
          <p:sp>
            <p:nvSpPr>
              <p:cNvPr id="9" name="Rectangle 8">
                <a:extLst>
                  <a:ext uri="{FF2B5EF4-FFF2-40B4-BE49-F238E27FC236}">
                    <a16:creationId xmlns:a16="http://schemas.microsoft.com/office/drawing/2014/main" id="{5F87738E-65E9-4AD5-A64C-A9DE191849AA}"/>
                  </a:ext>
                </a:extLst>
              </p:cNvPr>
              <p:cNvSpPr/>
              <p:nvPr/>
            </p:nvSpPr>
            <p:spPr>
              <a:xfrm>
                <a:off x="9015416" y="1951601"/>
                <a:ext cx="805942" cy="349691"/>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7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12" name="Snagit_SNG834">
              <a:extLst>
                <a:ext uri="{FF2B5EF4-FFF2-40B4-BE49-F238E27FC236}">
                  <a16:creationId xmlns:a16="http://schemas.microsoft.com/office/drawing/2014/main" id="{757F3855-88C1-424B-AB68-54FE72F4AE27}"/>
                </a:ext>
              </a:extLst>
            </p:cNvPr>
            <p:cNvPicPr>
              <a:picLocks noChangeAspect="1"/>
            </p:cNvPicPr>
            <p:nvPr/>
          </p:nvPicPr>
          <p:blipFill rotWithShape="1">
            <a:blip r:embed="rId3"/>
            <a:srcRect t="16013"/>
            <a:stretch/>
          </p:blipFill>
          <p:spPr>
            <a:xfrm>
              <a:off x="4020993" y="413078"/>
              <a:ext cx="779880" cy="727772"/>
            </a:xfrm>
            <a:prstGeom prst="rect">
              <a:avLst/>
            </a:prstGeom>
          </p:spPr>
        </p:pic>
        <p:pic>
          <p:nvPicPr>
            <p:cNvPr id="13" name="Picture 12">
              <a:extLst>
                <a:ext uri="{FF2B5EF4-FFF2-40B4-BE49-F238E27FC236}">
                  <a16:creationId xmlns:a16="http://schemas.microsoft.com/office/drawing/2014/main" id="{70513354-5C1A-40ED-955C-4E436FE8E8C7}"/>
                </a:ext>
              </a:extLst>
            </p:cNvPr>
            <p:cNvPicPr>
              <a:picLocks noChangeAspect="1"/>
            </p:cNvPicPr>
            <p:nvPr/>
          </p:nvPicPr>
          <p:blipFill>
            <a:blip r:embed="rId4"/>
            <a:stretch>
              <a:fillRect/>
            </a:stretch>
          </p:blipFill>
          <p:spPr>
            <a:xfrm>
              <a:off x="3499448" y="3180044"/>
              <a:ext cx="1686316" cy="1240613"/>
            </a:xfrm>
            <a:prstGeom prst="rect">
              <a:avLst/>
            </a:prstGeom>
            <a:noFill/>
          </p:spPr>
        </p:pic>
        <p:pic>
          <p:nvPicPr>
            <p:cNvPr id="14" name="Picture 4" descr="Logos and Graphics | Node.js">
              <a:extLst>
                <a:ext uri="{FF2B5EF4-FFF2-40B4-BE49-F238E27FC236}">
                  <a16:creationId xmlns:a16="http://schemas.microsoft.com/office/drawing/2014/main" id="{B60E87F5-BA19-4861-BFF6-7C5302D6B6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05358" y="3655600"/>
              <a:ext cx="823592" cy="50219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Rounded Corners 14">
              <a:extLst>
                <a:ext uri="{FF2B5EF4-FFF2-40B4-BE49-F238E27FC236}">
                  <a16:creationId xmlns:a16="http://schemas.microsoft.com/office/drawing/2014/main" id="{20C00FA6-EF8B-48B9-87C7-820BA3AF027B}"/>
                </a:ext>
              </a:extLst>
            </p:cNvPr>
            <p:cNvSpPr/>
            <p:nvPr/>
          </p:nvSpPr>
          <p:spPr>
            <a:xfrm>
              <a:off x="3760208" y="1855300"/>
              <a:ext cx="1308291" cy="1111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sz="1200" dirty="0"/>
                <a:t>Custom State Store Component OCI Object Storage</a:t>
              </a:r>
            </a:p>
          </p:txBody>
        </p:sp>
        <p:cxnSp>
          <p:nvCxnSpPr>
            <p:cNvPr id="16" name="Straight Arrow Connector 15">
              <a:extLst>
                <a:ext uri="{FF2B5EF4-FFF2-40B4-BE49-F238E27FC236}">
                  <a16:creationId xmlns:a16="http://schemas.microsoft.com/office/drawing/2014/main" id="{2ACB2684-FEDA-4CBA-B0CA-69A7B731A0B0}"/>
                </a:ext>
              </a:extLst>
            </p:cNvPr>
            <p:cNvCxnSpPr>
              <a:cxnSpLocks/>
              <a:stCxn id="15" idx="0"/>
              <a:endCxn id="12" idx="2"/>
            </p:cNvCxnSpPr>
            <p:nvPr/>
          </p:nvCxnSpPr>
          <p:spPr>
            <a:xfrm flipH="1" flipV="1">
              <a:off x="4410933" y="1140850"/>
              <a:ext cx="3421" cy="71445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7" name="TextBox 16">
              <a:extLst>
                <a:ext uri="{FF2B5EF4-FFF2-40B4-BE49-F238E27FC236}">
                  <a16:creationId xmlns:a16="http://schemas.microsoft.com/office/drawing/2014/main" id="{21FA4E56-BFFE-4A46-9D5F-4E9C86936377}"/>
                </a:ext>
              </a:extLst>
            </p:cNvPr>
            <p:cNvSpPr txBox="1"/>
            <p:nvPr/>
          </p:nvSpPr>
          <p:spPr>
            <a:xfrm>
              <a:off x="2033569" y="3918561"/>
              <a:ext cx="1135407" cy="209814"/>
            </a:xfrm>
            <a:prstGeom prst="rect">
              <a:avLst/>
            </a:prstGeom>
            <a:noFill/>
          </p:spPr>
          <p:txBody>
            <a:bodyPr wrap="none" lIns="0" tIns="0" rIns="0" bIns="0" rtlCol="0">
              <a:spAutoFit/>
            </a:bodyPr>
            <a:lstStyle/>
            <a:p>
              <a:r>
                <a:rPr lang="en-US" sz="1200" i="1" dirty="0"/>
                <a:t>set &amp; get state</a:t>
              </a:r>
            </a:p>
          </p:txBody>
        </p:sp>
        <p:cxnSp>
          <p:nvCxnSpPr>
            <p:cNvPr id="18" name="Straight Arrow Connector 17">
              <a:extLst>
                <a:ext uri="{FF2B5EF4-FFF2-40B4-BE49-F238E27FC236}">
                  <a16:creationId xmlns:a16="http://schemas.microsoft.com/office/drawing/2014/main" id="{AB0B31C2-5E19-419A-BED3-D60750A7133B}"/>
                </a:ext>
              </a:extLst>
            </p:cNvPr>
            <p:cNvCxnSpPr>
              <a:stCxn id="14" idx="3"/>
            </p:cNvCxnSpPr>
            <p:nvPr/>
          </p:nvCxnSpPr>
          <p:spPr>
            <a:xfrm>
              <a:off x="1828950" y="3906695"/>
              <a:ext cx="157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Rectangle 18">
              <a:extLst>
                <a:ext uri="{FF2B5EF4-FFF2-40B4-BE49-F238E27FC236}">
                  <a16:creationId xmlns:a16="http://schemas.microsoft.com/office/drawing/2014/main" id="{9EA5D7AE-9E3F-4029-A158-181F5A4D1585}"/>
                </a:ext>
              </a:extLst>
            </p:cNvPr>
            <p:cNvSpPr/>
            <p:nvPr/>
          </p:nvSpPr>
          <p:spPr>
            <a:xfrm>
              <a:off x="607079" y="4018588"/>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0" name="TextBox 19">
              <a:extLst>
                <a:ext uri="{FF2B5EF4-FFF2-40B4-BE49-F238E27FC236}">
                  <a16:creationId xmlns:a16="http://schemas.microsoft.com/office/drawing/2014/main" id="{189C3F97-B109-49F2-A3E8-CFEC9F50D08C}"/>
                </a:ext>
              </a:extLst>
            </p:cNvPr>
            <p:cNvSpPr txBox="1"/>
            <p:nvPr/>
          </p:nvSpPr>
          <p:spPr>
            <a:xfrm>
              <a:off x="290694" y="4663617"/>
              <a:ext cx="1220470" cy="183588"/>
            </a:xfrm>
            <a:prstGeom prst="rect">
              <a:avLst/>
            </a:prstGeom>
            <a:noFill/>
          </p:spPr>
          <p:txBody>
            <a:bodyPr wrap="none" lIns="0" tIns="0" rIns="0" bIns="0" rtlCol="0">
              <a:spAutoFit/>
            </a:bodyPr>
            <a:lstStyle/>
            <a:p>
              <a:r>
                <a:rPr lang="en-US" sz="1050" i="1" dirty="0" err="1"/>
                <a:t>components.yaml</a:t>
              </a:r>
              <a:endParaRPr lang="en-US" sz="1050" i="1" dirty="0"/>
            </a:p>
          </p:txBody>
        </p:sp>
        <p:sp>
          <p:nvSpPr>
            <p:cNvPr id="21" name="Rectangle 20">
              <a:extLst>
                <a:ext uri="{FF2B5EF4-FFF2-40B4-BE49-F238E27FC236}">
                  <a16:creationId xmlns:a16="http://schemas.microsoft.com/office/drawing/2014/main" id="{A0CB1171-CC79-4377-9BDD-ACFA87D206A6}"/>
                </a:ext>
              </a:extLst>
            </p:cNvPr>
            <p:cNvSpPr/>
            <p:nvPr/>
          </p:nvSpPr>
          <p:spPr>
            <a:xfrm>
              <a:off x="3447078" y="1776166"/>
              <a:ext cx="1897279" cy="28934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cxnSp>
          <p:nvCxnSpPr>
            <p:cNvPr id="22" name="Connector: Elbow 21">
              <a:extLst>
                <a:ext uri="{FF2B5EF4-FFF2-40B4-BE49-F238E27FC236}">
                  <a16:creationId xmlns:a16="http://schemas.microsoft.com/office/drawing/2014/main" id="{C1271E8E-4089-4676-B894-A13342DFA8CE}"/>
                </a:ext>
              </a:extLst>
            </p:cNvPr>
            <p:cNvCxnSpPr>
              <a:cxnSpLocks/>
              <a:stCxn id="19" idx="0"/>
              <a:endCxn id="15" idx="1"/>
            </p:cNvCxnSpPr>
            <p:nvPr/>
          </p:nvCxnSpPr>
          <p:spPr>
            <a:xfrm rot="5400000" flipH="1" flipV="1">
              <a:off x="1500385" y="1758766"/>
              <a:ext cx="1607305" cy="291234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3" name="Arrow: Up-Down 22">
              <a:extLst>
                <a:ext uri="{FF2B5EF4-FFF2-40B4-BE49-F238E27FC236}">
                  <a16:creationId xmlns:a16="http://schemas.microsoft.com/office/drawing/2014/main" id="{BA1A57A2-5E4E-424E-BF26-51F9E30BD6EF}"/>
                </a:ext>
              </a:extLst>
            </p:cNvPr>
            <p:cNvSpPr/>
            <p:nvPr/>
          </p:nvSpPr>
          <p:spPr>
            <a:xfrm>
              <a:off x="4307818" y="2967265"/>
              <a:ext cx="103115" cy="1861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a:p>
          </p:txBody>
        </p:sp>
        <p:pic>
          <p:nvPicPr>
            <p:cNvPr id="24" name="Picture 4" descr="https://s14-eu5.startpage.com/cgi-bin/serveimage?url=https%3A%2F%2Fwww.python.org%2Fstatic%2Fcommunity_logos%2Fpython-logo-master-v3-TM.png&amp;sp=b27e193ffa0a34278f0780306b8230db&amp;anticache=751367">
              <a:extLst>
                <a:ext uri="{FF2B5EF4-FFF2-40B4-BE49-F238E27FC236}">
                  <a16:creationId xmlns:a16="http://schemas.microsoft.com/office/drawing/2014/main" id="{F7438C01-2EEB-4A6D-BA8C-AADDC6BD61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461444" y="3719373"/>
              <a:ext cx="1297973" cy="438417"/>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24">
              <a:extLst>
                <a:ext uri="{FF2B5EF4-FFF2-40B4-BE49-F238E27FC236}">
                  <a16:creationId xmlns:a16="http://schemas.microsoft.com/office/drawing/2014/main" id="{05DED173-0B02-426C-A06B-B6FCDB4431C2}"/>
                </a:ext>
              </a:extLst>
            </p:cNvPr>
            <p:cNvSpPr/>
            <p:nvPr/>
          </p:nvSpPr>
          <p:spPr>
            <a:xfrm>
              <a:off x="7798425" y="4018590"/>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sz="1200"/>
            </a:p>
          </p:txBody>
        </p:sp>
        <p:sp>
          <p:nvSpPr>
            <p:cNvPr id="26" name="TextBox 25">
              <a:extLst>
                <a:ext uri="{FF2B5EF4-FFF2-40B4-BE49-F238E27FC236}">
                  <a16:creationId xmlns:a16="http://schemas.microsoft.com/office/drawing/2014/main" id="{F7F17D75-8763-4727-8235-46835BFBB625}"/>
                </a:ext>
              </a:extLst>
            </p:cNvPr>
            <p:cNvSpPr txBox="1"/>
            <p:nvPr/>
          </p:nvSpPr>
          <p:spPr>
            <a:xfrm>
              <a:off x="7482039" y="4663620"/>
              <a:ext cx="1220470" cy="183588"/>
            </a:xfrm>
            <a:prstGeom prst="rect">
              <a:avLst/>
            </a:prstGeom>
            <a:noFill/>
          </p:spPr>
          <p:txBody>
            <a:bodyPr wrap="none" lIns="0" tIns="0" rIns="0" bIns="0" rtlCol="0">
              <a:spAutoFit/>
            </a:bodyPr>
            <a:lstStyle/>
            <a:p>
              <a:r>
                <a:rPr lang="en-US" sz="1050" i="1" dirty="0" err="1"/>
                <a:t>components.yaml</a:t>
              </a:r>
              <a:endParaRPr lang="en-US" sz="1050" i="1" dirty="0"/>
            </a:p>
          </p:txBody>
        </p:sp>
        <p:cxnSp>
          <p:nvCxnSpPr>
            <p:cNvPr id="27" name="Connector: Elbow 26">
              <a:extLst>
                <a:ext uri="{FF2B5EF4-FFF2-40B4-BE49-F238E27FC236}">
                  <a16:creationId xmlns:a16="http://schemas.microsoft.com/office/drawing/2014/main" id="{A281AD19-F540-498E-B849-E1D5F4D5A3D2}"/>
                </a:ext>
              </a:extLst>
            </p:cNvPr>
            <p:cNvCxnSpPr>
              <a:cxnSpLocks/>
              <a:stCxn id="25" idx="0"/>
              <a:endCxn id="15" idx="3"/>
            </p:cNvCxnSpPr>
            <p:nvPr/>
          </p:nvCxnSpPr>
          <p:spPr>
            <a:xfrm rot="16200000" flipV="1">
              <a:off x="5750203" y="1729580"/>
              <a:ext cx="1607307" cy="2970714"/>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AF212558-3813-4E4C-96E3-1713B6A6522F}"/>
                </a:ext>
              </a:extLst>
            </p:cNvPr>
            <p:cNvSpPr txBox="1"/>
            <p:nvPr/>
          </p:nvSpPr>
          <p:spPr>
            <a:xfrm>
              <a:off x="5477523" y="3918563"/>
              <a:ext cx="1135407" cy="209814"/>
            </a:xfrm>
            <a:prstGeom prst="rect">
              <a:avLst/>
            </a:prstGeom>
            <a:noFill/>
          </p:spPr>
          <p:txBody>
            <a:bodyPr wrap="none" lIns="0" tIns="0" rIns="0" bIns="0" rtlCol="0">
              <a:spAutoFit/>
            </a:bodyPr>
            <a:lstStyle/>
            <a:p>
              <a:r>
                <a:rPr lang="en-US" sz="1200" i="1" dirty="0"/>
                <a:t>set &amp; get state</a:t>
              </a:r>
            </a:p>
          </p:txBody>
        </p:sp>
        <p:cxnSp>
          <p:nvCxnSpPr>
            <p:cNvPr id="29" name="Straight Arrow Connector 28">
              <a:extLst>
                <a:ext uri="{FF2B5EF4-FFF2-40B4-BE49-F238E27FC236}">
                  <a16:creationId xmlns:a16="http://schemas.microsoft.com/office/drawing/2014/main" id="{38070800-D3B6-4C3B-8F31-77EB4A685C7C}"/>
                </a:ext>
              </a:extLst>
            </p:cNvPr>
            <p:cNvCxnSpPr>
              <a:cxnSpLocks/>
            </p:cNvCxnSpPr>
            <p:nvPr/>
          </p:nvCxnSpPr>
          <p:spPr>
            <a:xfrm flipH="1" flipV="1">
              <a:off x="5477523" y="3906695"/>
              <a:ext cx="12172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60466239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4D94319-8A6D-4230-B176-771375CEB561}"/>
              </a:ext>
            </a:extLst>
          </p:cNvPr>
          <p:cNvSpPr>
            <a:spLocks noGrp="1"/>
          </p:cNvSpPr>
          <p:nvPr>
            <p:ph type="title"/>
          </p:nvPr>
        </p:nvSpPr>
        <p:spPr/>
        <p:txBody>
          <a:bodyPr/>
          <a:lstStyle/>
          <a:p>
            <a:r>
              <a:rPr lang="en-US" dirty="0"/>
              <a:t>Create Issue to Propose Change</a:t>
            </a:r>
          </a:p>
        </p:txBody>
      </p:sp>
      <p:sp>
        <p:nvSpPr>
          <p:cNvPr id="4" name="Content Placeholder 3">
            <a:extLst>
              <a:ext uri="{FF2B5EF4-FFF2-40B4-BE49-F238E27FC236}">
                <a16:creationId xmlns:a16="http://schemas.microsoft.com/office/drawing/2014/main" id="{7702C70D-4547-4891-A5F0-3C2572FFA203}"/>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A6839410-1C6A-4DA5-ACA6-3BFE9616F998}"/>
              </a:ext>
            </a:extLst>
          </p:cNvPr>
          <p:cNvSpPr>
            <a:spLocks noGrp="1"/>
          </p:cNvSpPr>
          <p:nvPr>
            <p:ph type="ftr" sz="quarter" idx="11"/>
          </p:nvPr>
        </p:nvSpPr>
        <p:spPr/>
        <p:txBody>
          <a:bodyPr/>
          <a:lstStyle/>
          <a:p>
            <a:r>
              <a:rPr lang="en-US"/>
              <a:t>How and Why participate in an Open Source Project</a:t>
            </a:r>
            <a:endParaRPr lang="en-NL"/>
          </a:p>
        </p:txBody>
      </p:sp>
      <p:pic>
        <p:nvPicPr>
          <p:cNvPr id="6" name="Picture 5">
            <a:extLst>
              <a:ext uri="{FF2B5EF4-FFF2-40B4-BE49-F238E27FC236}">
                <a16:creationId xmlns:a16="http://schemas.microsoft.com/office/drawing/2014/main" id="{EC96B02C-D34E-48EE-B5BA-24444D78E330}"/>
              </a:ext>
            </a:extLst>
          </p:cNvPr>
          <p:cNvPicPr>
            <a:picLocks noChangeAspect="1"/>
          </p:cNvPicPr>
          <p:nvPr/>
        </p:nvPicPr>
        <p:blipFill>
          <a:blip r:embed="rId3"/>
          <a:stretch>
            <a:fillRect/>
          </a:stretch>
        </p:blipFill>
        <p:spPr>
          <a:xfrm>
            <a:off x="719999" y="718094"/>
            <a:ext cx="7344002" cy="3865953"/>
          </a:xfrm>
          <a:prstGeom prst="rect">
            <a:avLst/>
          </a:prstGeom>
          <a:ln>
            <a:noFill/>
          </a:ln>
          <a:effectLst>
            <a:outerShdw blurRad="292100" dist="139700" dir="2700000" algn="tl" rotWithShape="0">
              <a:srgbClr val="333333">
                <a:alpha val="65000"/>
              </a:srgbClr>
            </a:outerShdw>
          </a:effectLst>
        </p:spPr>
      </p:pic>
      <p:sp>
        <p:nvSpPr>
          <p:cNvPr id="7" name="TextBox 6">
            <a:extLst>
              <a:ext uri="{FF2B5EF4-FFF2-40B4-BE49-F238E27FC236}">
                <a16:creationId xmlns:a16="http://schemas.microsoft.com/office/drawing/2014/main" id="{CB497E17-32A0-42B1-9BF0-EA900778C101}"/>
              </a:ext>
            </a:extLst>
          </p:cNvPr>
          <p:cNvSpPr txBox="1"/>
          <p:nvPr/>
        </p:nvSpPr>
        <p:spPr>
          <a:xfrm>
            <a:off x="719999" y="4759972"/>
            <a:ext cx="3165931" cy="153888"/>
          </a:xfrm>
          <a:prstGeom prst="rect">
            <a:avLst/>
          </a:prstGeom>
          <a:noFill/>
        </p:spPr>
        <p:txBody>
          <a:bodyPr wrap="none" lIns="0" tIns="0" rIns="0" bIns="0" rtlCol="0">
            <a:spAutoFit/>
          </a:bodyPr>
          <a:lstStyle/>
          <a:p>
            <a:r>
              <a:rPr lang="en-US" sz="1000" i="1" dirty="0"/>
              <a:t>https://github.com/dapr/components-contrib/issues/1400</a:t>
            </a:r>
          </a:p>
        </p:txBody>
      </p:sp>
    </p:spTree>
    <p:extLst>
      <p:ext uri="{BB962C8B-B14F-4D97-AF65-F5344CB8AC3E}">
        <p14:creationId xmlns:p14="http://schemas.microsoft.com/office/powerpoint/2010/main" val="109529701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287BFC-0F04-4351-816E-CDFE181A1EE9}"/>
              </a:ext>
            </a:extLst>
          </p:cNvPr>
          <p:cNvSpPr>
            <a:spLocks noGrp="1"/>
          </p:cNvSpPr>
          <p:nvPr>
            <p:ph type="title"/>
          </p:nvPr>
        </p:nvSpPr>
        <p:spPr/>
        <p:txBody>
          <a:bodyPr/>
          <a:lstStyle/>
          <a:p>
            <a:r>
              <a:rPr lang="en-US" dirty="0"/>
              <a:t>Encouragement from one of the founders himself</a:t>
            </a:r>
          </a:p>
        </p:txBody>
      </p:sp>
      <p:sp>
        <p:nvSpPr>
          <p:cNvPr id="3" name="Content Placeholder 2">
            <a:extLst>
              <a:ext uri="{FF2B5EF4-FFF2-40B4-BE49-F238E27FC236}">
                <a16:creationId xmlns:a16="http://schemas.microsoft.com/office/drawing/2014/main" id="{7C373F29-D87D-463B-850B-9E3CEB39EE6C}"/>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C0F9F436-B5F0-4FDA-A49E-FF019D76CB2B}"/>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A8A6F541-30E0-4686-85C7-3CC2914C57C5}"/>
              </a:ext>
            </a:extLst>
          </p:cNvPr>
          <p:cNvPicPr>
            <a:picLocks noChangeAspect="1"/>
          </p:cNvPicPr>
          <p:nvPr/>
        </p:nvPicPr>
        <p:blipFill rotWithShape="1">
          <a:blip r:embed="rId2"/>
          <a:srcRect l="674" t="29130" r="-674" b="-2444"/>
          <a:stretch/>
        </p:blipFill>
        <p:spPr>
          <a:xfrm>
            <a:off x="467484" y="1080000"/>
            <a:ext cx="8256738" cy="214694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4829826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B4380E-DBB1-4457-AFD4-D0DC820D3F11}"/>
              </a:ext>
            </a:extLst>
          </p:cNvPr>
          <p:cNvSpPr>
            <a:spLocks noGrp="1"/>
          </p:cNvSpPr>
          <p:nvPr>
            <p:ph type="title"/>
          </p:nvPr>
        </p:nvSpPr>
        <p:spPr/>
        <p:txBody>
          <a:bodyPr/>
          <a:lstStyle/>
          <a:p>
            <a:r>
              <a:rPr lang="en-US" dirty="0"/>
              <a:t>Fork Repository</a:t>
            </a:r>
          </a:p>
        </p:txBody>
      </p:sp>
      <p:pic>
        <p:nvPicPr>
          <p:cNvPr id="7" name="Snagit_SNG84A">
            <a:extLst>
              <a:ext uri="{FF2B5EF4-FFF2-40B4-BE49-F238E27FC236}">
                <a16:creationId xmlns:a16="http://schemas.microsoft.com/office/drawing/2014/main" id="{A0E2620B-2F12-4FC7-B142-4CF8EAB70B90}"/>
              </a:ext>
            </a:extLst>
          </p:cNvPr>
          <p:cNvPicPr>
            <a:picLocks noGrp="1" noChangeAspect="1"/>
          </p:cNvPicPr>
          <p:nvPr>
            <p:ph idx="1"/>
          </p:nvPr>
        </p:nvPicPr>
        <p:blipFill>
          <a:blip r:embed="rId2"/>
          <a:stretch>
            <a:fillRect/>
          </a:stretch>
        </p:blipFill>
        <p:spPr>
          <a:xfrm>
            <a:off x="720948" y="1972994"/>
            <a:ext cx="7840835" cy="2705025"/>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56570AC9-BF38-4EBB-88A4-CF2751425AC9}"/>
              </a:ext>
            </a:extLst>
          </p:cNvPr>
          <p:cNvSpPr>
            <a:spLocks noGrp="1"/>
          </p:cNvSpPr>
          <p:nvPr>
            <p:ph type="ftr" sz="quarter" idx="11"/>
          </p:nvPr>
        </p:nvSpPr>
        <p:spPr/>
        <p:txBody>
          <a:bodyPr/>
          <a:lstStyle/>
          <a:p>
            <a:r>
              <a:rPr lang="en-US"/>
              <a:t>How and Why participate in an Open Source Project</a:t>
            </a:r>
            <a:endParaRPr lang="nl-NL"/>
          </a:p>
        </p:txBody>
      </p:sp>
      <p:sp>
        <p:nvSpPr>
          <p:cNvPr id="10" name="Rectangle: Rounded Corners 9">
            <a:extLst>
              <a:ext uri="{FF2B5EF4-FFF2-40B4-BE49-F238E27FC236}">
                <a16:creationId xmlns:a16="http://schemas.microsoft.com/office/drawing/2014/main" id="{B5A0C235-7F27-47A5-B79B-1F8357D4C928}"/>
              </a:ext>
            </a:extLst>
          </p:cNvPr>
          <p:cNvSpPr/>
          <p:nvPr/>
        </p:nvSpPr>
        <p:spPr>
          <a:xfrm>
            <a:off x="3466624" y="924762"/>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4CA107F-69EE-42CD-A5D8-036F30748890}"/>
              </a:ext>
            </a:extLst>
          </p:cNvPr>
          <p:cNvPicPr>
            <a:picLocks noChangeAspect="1"/>
          </p:cNvPicPr>
          <p:nvPr/>
        </p:nvPicPr>
        <p:blipFill>
          <a:blip r:embed="rId3"/>
          <a:stretch>
            <a:fillRect/>
          </a:stretch>
        </p:blipFill>
        <p:spPr>
          <a:xfrm>
            <a:off x="3964090" y="1036909"/>
            <a:ext cx="704236" cy="518102"/>
          </a:xfrm>
          <a:prstGeom prst="rect">
            <a:avLst/>
          </a:prstGeom>
          <a:noFill/>
        </p:spPr>
      </p:pic>
      <p:sp>
        <p:nvSpPr>
          <p:cNvPr id="12" name="TextBox 11">
            <a:extLst>
              <a:ext uri="{FF2B5EF4-FFF2-40B4-BE49-F238E27FC236}">
                <a16:creationId xmlns:a16="http://schemas.microsoft.com/office/drawing/2014/main" id="{5BD2B230-6BAE-4C96-8E59-97F66786F063}"/>
              </a:ext>
            </a:extLst>
          </p:cNvPr>
          <p:cNvSpPr txBox="1"/>
          <p:nvPr/>
        </p:nvSpPr>
        <p:spPr>
          <a:xfrm>
            <a:off x="3558071" y="1456413"/>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13" name="Picture 2" descr="GitHub Logo, history, meaning, symbol, PNG">
            <a:extLst>
              <a:ext uri="{FF2B5EF4-FFF2-40B4-BE49-F238E27FC236}">
                <a16:creationId xmlns:a16="http://schemas.microsoft.com/office/drawing/2014/main" id="{B6F43723-8B44-434F-9ED5-66E1BBB5954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03555" y="478270"/>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Rounded Corners 13">
            <a:extLst>
              <a:ext uri="{FF2B5EF4-FFF2-40B4-BE49-F238E27FC236}">
                <a16:creationId xmlns:a16="http://schemas.microsoft.com/office/drawing/2014/main" id="{15510373-E8F7-4017-8820-F8985566AC8A}"/>
              </a:ext>
            </a:extLst>
          </p:cNvPr>
          <p:cNvSpPr/>
          <p:nvPr/>
        </p:nvSpPr>
        <p:spPr>
          <a:xfrm>
            <a:off x="6300079" y="920605"/>
            <a:ext cx="1740051"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a:extLst>
              <a:ext uri="{FF2B5EF4-FFF2-40B4-BE49-F238E27FC236}">
                <a16:creationId xmlns:a16="http://schemas.microsoft.com/office/drawing/2014/main" id="{F620FC5F-4DED-4A51-A00A-7F4F1AD7D883}"/>
              </a:ext>
            </a:extLst>
          </p:cNvPr>
          <p:cNvPicPr>
            <a:picLocks noChangeAspect="1"/>
          </p:cNvPicPr>
          <p:nvPr/>
        </p:nvPicPr>
        <p:blipFill>
          <a:blip r:embed="rId3"/>
          <a:stretch>
            <a:fillRect/>
          </a:stretch>
        </p:blipFill>
        <p:spPr>
          <a:xfrm>
            <a:off x="7415177" y="1010526"/>
            <a:ext cx="459784" cy="338260"/>
          </a:xfrm>
          <a:prstGeom prst="rect">
            <a:avLst/>
          </a:prstGeom>
          <a:noFill/>
        </p:spPr>
      </p:pic>
      <p:sp>
        <p:nvSpPr>
          <p:cNvPr id="16" name="TextBox 15">
            <a:extLst>
              <a:ext uri="{FF2B5EF4-FFF2-40B4-BE49-F238E27FC236}">
                <a16:creationId xmlns:a16="http://schemas.microsoft.com/office/drawing/2014/main" id="{47548BF1-B0B9-45D7-B0D2-29EC1F38F7B2}"/>
              </a:ext>
            </a:extLst>
          </p:cNvPr>
          <p:cNvSpPr txBox="1"/>
          <p:nvPr/>
        </p:nvSpPr>
        <p:spPr>
          <a:xfrm>
            <a:off x="6415488" y="1438707"/>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7" name="Picture 2" descr="GitHub Logo, history, meaning, symbol, PNG">
            <a:extLst>
              <a:ext uri="{FF2B5EF4-FFF2-40B4-BE49-F238E27FC236}">
                <a16:creationId xmlns:a16="http://schemas.microsoft.com/office/drawing/2014/main" id="{BFFF8A29-AFDF-4598-A2E8-17C89D0EA2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7011" y="47411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8" name="Arrow: Right 17">
            <a:extLst>
              <a:ext uri="{FF2B5EF4-FFF2-40B4-BE49-F238E27FC236}">
                <a16:creationId xmlns:a16="http://schemas.microsoft.com/office/drawing/2014/main" id="{4B7E3631-577E-42E7-88D0-0B9E04737DE0}"/>
              </a:ext>
            </a:extLst>
          </p:cNvPr>
          <p:cNvSpPr/>
          <p:nvPr/>
        </p:nvSpPr>
        <p:spPr>
          <a:xfrm>
            <a:off x="5332742" y="1256653"/>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Tree>
    <p:extLst>
      <p:ext uri="{BB962C8B-B14F-4D97-AF65-F5344CB8AC3E}">
        <p14:creationId xmlns:p14="http://schemas.microsoft.com/office/powerpoint/2010/main" val="8854205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1E8C7A-9DB8-465C-A61D-9AABF23973BD}"/>
              </a:ext>
            </a:extLst>
          </p:cNvPr>
          <p:cNvSpPr>
            <a:spLocks noGrp="1"/>
          </p:cNvSpPr>
          <p:nvPr>
            <p:ph type="title"/>
          </p:nvPr>
        </p:nvSpPr>
        <p:spPr/>
        <p:txBody>
          <a:bodyPr/>
          <a:lstStyle/>
          <a:p>
            <a:r>
              <a:rPr lang="en-US" dirty="0"/>
              <a:t>Quiz</a:t>
            </a:r>
          </a:p>
        </p:txBody>
      </p:sp>
      <p:sp>
        <p:nvSpPr>
          <p:cNvPr id="3" name="Content Placeholder 2">
            <a:extLst>
              <a:ext uri="{FF2B5EF4-FFF2-40B4-BE49-F238E27FC236}">
                <a16:creationId xmlns:a16="http://schemas.microsoft.com/office/drawing/2014/main" id="{D3C0BCA1-9590-4766-AFE5-BA49E0B208F6}"/>
              </a:ext>
            </a:extLst>
          </p:cNvPr>
          <p:cNvSpPr>
            <a:spLocks noGrp="1"/>
          </p:cNvSpPr>
          <p:nvPr>
            <p:ph idx="1"/>
          </p:nvPr>
        </p:nvSpPr>
        <p:spPr/>
        <p:txBody>
          <a:bodyPr/>
          <a:lstStyle/>
          <a:p>
            <a:r>
              <a:rPr lang="en-US" dirty="0"/>
              <a:t>How many open source products did you inspect the source of?</a:t>
            </a:r>
          </a:p>
          <a:p>
            <a:r>
              <a:rPr lang="en-US" dirty="0"/>
              <a:t>For how many open source products did you change code?</a:t>
            </a:r>
          </a:p>
          <a:p>
            <a:pPr lvl="1"/>
            <a:r>
              <a:rPr lang="en-US" sz="1400" dirty="0"/>
              <a:t>and submitted it?</a:t>
            </a:r>
          </a:p>
          <a:p>
            <a:r>
              <a:rPr lang="en-US" dirty="0"/>
              <a:t>For how many did you:</a:t>
            </a:r>
          </a:p>
          <a:p>
            <a:pPr lvl="1"/>
            <a:r>
              <a:rPr lang="en-US" sz="1400" dirty="0"/>
              <a:t>file issues &amp; enhancement requests</a:t>
            </a:r>
          </a:p>
          <a:p>
            <a:pPr lvl="1"/>
            <a:r>
              <a:rPr lang="en-US" sz="1400" dirty="0"/>
              <a:t>contribute to documentation</a:t>
            </a:r>
          </a:p>
          <a:p>
            <a:pPr lvl="1"/>
            <a:r>
              <a:rPr lang="en-US" sz="1400" dirty="0"/>
              <a:t>submitted examples or test cases</a:t>
            </a:r>
          </a:p>
          <a:p>
            <a:r>
              <a:rPr lang="en-US" dirty="0"/>
              <a:t>About how many did you</a:t>
            </a:r>
          </a:p>
          <a:p>
            <a:pPr lvl="1"/>
            <a:r>
              <a:rPr lang="en-US" dirty="0"/>
              <a:t>present</a:t>
            </a:r>
          </a:p>
          <a:p>
            <a:pPr lvl="1"/>
            <a:r>
              <a:rPr lang="en-US" dirty="0"/>
              <a:t>blog</a:t>
            </a:r>
          </a:p>
          <a:p>
            <a:pPr lvl="1"/>
            <a:r>
              <a:rPr lang="en-US" dirty="0"/>
              <a:t>Tweet?</a:t>
            </a:r>
          </a:p>
          <a:p>
            <a:r>
              <a:rPr lang="en-US" dirty="0"/>
              <a:t>How many open source products did you make use of?</a:t>
            </a:r>
          </a:p>
          <a:p>
            <a:pPr lvl="1"/>
            <a:r>
              <a:rPr lang="en-US" sz="1400" dirty="0"/>
              <a:t>today?</a:t>
            </a:r>
          </a:p>
          <a:p>
            <a:pPr lvl="1"/>
            <a:r>
              <a:rPr lang="en-US" sz="1400" dirty="0"/>
              <a:t>this month?</a:t>
            </a:r>
          </a:p>
          <a:p>
            <a:pPr lvl="1"/>
            <a:r>
              <a:rPr lang="en-US" sz="1400" dirty="0"/>
              <a:t>in your professional career</a:t>
            </a:r>
          </a:p>
        </p:txBody>
      </p:sp>
      <p:sp>
        <p:nvSpPr>
          <p:cNvPr id="4" name="Footer Placeholder 3">
            <a:extLst>
              <a:ext uri="{FF2B5EF4-FFF2-40B4-BE49-F238E27FC236}">
                <a16:creationId xmlns:a16="http://schemas.microsoft.com/office/drawing/2014/main" id="{4A166435-60AF-4D09-8A31-2771022F23AE}"/>
              </a:ext>
            </a:extLst>
          </p:cNvPr>
          <p:cNvSpPr>
            <a:spLocks noGrp="1"/>
          </p:cNvSpPr>
          <p:nvPr>
            <p:ph type="ftr" sz="quarter" idx="11"/>
          </p:nvPr>
        </p:nvSpPr>
        <p:spPr/>
        <p:txBody>
          <a:bodyPr/>
          <a:lstStyle/>
          <a:p>
            <a:r>
              <a:rPr lang="en-US"/>
              <a:t>How and Why participate in an Open Source Project</a:t>
            </a:r>
            <a:endParaRPr lang="nl-NL"/>
          </a:p>
        </p:txBody>
      </p:sp>
      <p:pic>
        <p:nvPicPr>
          <p:cNvPr id="5122" name="Picture 2" descr="News quiz for week ending 2/19/16">
            <a:extLst>
              <a:ext uri="{FF2B5EF4-FFF2-40B4-BE49-F238E27FC236}">
                <a16:creationId xmlns:a16="http://schemas.microsoft.com/office/drawing/2014/main" id="{77E5B65D-9398-4D95-B36F-38B7B31BC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21752" y="1819530"/>
            <a:ext cx="3092099" cy="2012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5505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E7C1C-7D37-4162-9208-A23FDB79DB38}"/>
              </a:ext>
            </a:extLst>
          </p:cNvPr>
          <p:cNvSpPr>
            <a:spLocks noGrp="1"/>
          </p:cNvSpPr>
          <p:nvPr>
            <p:ph type="title"/>
          </p:nvPr>
        </p:nvSpPr>
        <p:spPr/>
        <p:txBody>
          <a:bodyPr/>
          <a:lstStyle/>
          <a:p>
            <a:r>
              <a:rPr lang="en-US" dirty="0"/>
              <a:t>Repository Fork in my GitHub account</a:t>
            </a:r>
          </a:p>
        </p:txBody>
      </p:sp>
      <p:sp>
        <p:nvSpPr>
          <p:cNvPr id="3" name="Content Placeholder 2">
            <a:extLst>
              <a:ext uri="{FF2B5EF4-FFF2-40B4-BE49-F238E27FC236}">
                <a16:creationId xmlns:a16="http://schemas.microsoft.com/office/drawing/2014/main" id="{7DF522D8-A4B0-4CC3-87C8-9BC2E2BA7A8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BC6BDEAE-3D72-4E92-B716-95C57BE6CAF2}"/>
              </a:ext>
            </a:extLst>
          </p:cNvPr>
          <p:cNvSpPr>
            <a:spLocks noGrp="1"/>
          </p:cNvSpPr>
          <p:nvPr>
            <p:ph type="ftr" sz="quarter" idx="11"/>
          </p:nvPr>
        </p:nvSpPr>
        <p:spPr/>
        <p:txBody>
          <a:bodyPr/>
          <a:lstStyle/>
          <a:p>
            <a:r>
              <a:rPr lang="en-US"/>
              <a:t>How and Why participate in an Open Source Project</a:t>
            </a:r>
            <a:endParaRPr lang="nl-NL"/>
          </a:p>
        </p:txBody>
      </p:sp>
      <p:pic>
        <p:nvPicPr>
          <p:cNvPr id="5" name="Snagit_SNG838">
            <a:extLst>
              <a:ext uri="{FF2B5EF4-FFF2-40B4-BE49-F238E27FC236}">
                <a16:creationId xmlns:a16="http://schemas.microsoft.com/office/drawing/2014/main" id="{A27A8C8D-D627-48FE-AD79-8B9C203FB991}"/>
              </a:ext>
            </a:extLst>
          </p:cNvPr>
          <p:cNvPicPr>
            <a:picLocks noChangeAspect="1"/>
          </p:cNvPicPr>
          <p:nvPr/>
        </p:nvPicPr>
        <p:blipFill>
          <a:blip r:embed="rId2"/>
          <a:stretch>
            <a:fillRect/>
          </a:stretch>
        </p:blipFill>
        <p:spPr>
          <a:xfrm>
            <a:off x="576876" y="1127708"/>
            <a:ext cx="7087229" cy="3588292"/>
          </a:xfrm>
          <a:prstGeom prst="rect">
            <a:avLst/>
          </a:prstGeom>
          <a:ln>
            <a:noFill/>
          </a:ln>
          <a:effectLst>
            <a:outerShdw blurRad="292100" dist="139700" dir="2700000" algn="tl" rotWithShape="0">
              <a:srgbClr val="333333">
                <a:alpha val="65000"/>
              </a:srgbClr>
            </a:outerShdw>
          </a:effectLst>
        </p:spPr>
      </p:pic>
      <p:sp>
        <p:nvSpPr>
          <p:cNvPr id="6" name="Rectangle: Rounded Corners 5">
            <a:extLst>
              <a:ext uri="{FF2B5EF4-FFF2-40B4-BE49-F238E27FC236}">
                <a16:creationId xmlns:a16="http://schemas.microsoft.com/office/drawing/2014/main" id="{8863C300-AB40-4EDD-9A2A-AA7E90D645FB}"/>
              </a:ext>
            </a:extLst>
          </p:cNvPr>
          <p:cNvSpPr/>
          <p:nvPr/>
        </p:nvSpPr>
        <p:spPr>
          <a:xfrm>
            <a:off x="5864611" y="734492"/>
            <a:ext cx="1942622"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D7DA7363-96E4-45BF-AE9A-113308B7551B}"/>
              </a:ext>
            </a:extLst>
          </p:cNvPr>
          <p:cNvPicPr>
            <a:picLocks noChangeAspect="1"/>
          </p:cNvPicPr>
          <p:nvPr/>
        </p:nvPicPr>
        <p:blipFill>
          <a:blip r:embed="rId3"/>
          <a:stretch>
            <a:fillRect/>
          </a:stretch>
        </p:blipFill>
        <p:spPr>
          <a:xfrm>
            <a:off x="6979708" y="824413"/>
            <a:ext cx="459784" cy="338260"/>
          </a:xfrm>
          <a:prstGeom prst="rect">
            <a:avLst/>
          </a:prstGeom>
          <a:noFill/>
        </p:spPr>
      </p:pic>
      <p:sp>
        <p:nvSpPr>
          <p:cNvPr id="8" name="TextBox 7">
            <a:extLst>
              <a:ext uri="{FF2B5EF4-FFF2-40B4-BE49-F238E27FC236}">
                <a16:creationId xmlns:a16="http://schemas.microsoft.com/office/drawing/2014/main" id="{C07D5A9E-A0A5-4E0B-B9C4-F6ABC34C0FD5}"/>
              </a:ext>
            </a:extLst>
          </p:cNvPr>
          <p:cNvSpPr txBox="1"/>
          <p:nvPr/>
        </p:nvSpPr>
        <p:spPr>
          <a:xfrm>
            <a:off x="5980019" y="1252594"/>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9" name="Picture 2" descr="GitHub Logo, history, meaning, symbol, PNG">
            <a:extLst>
              <a:ext uri="{FF2B5EF4-FFF2-40B4-BE49-F238E27FC236}">
                <a16:creationId xmlns:a16="http://schemas.microsoft.com/office/drawing/2014/main" id="{DF78EF85-BE3E-4C4A-9A5D-28129F9F1C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01542" y="288000"/>
            <a:ext cx="921070" cy="5181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604045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2BF022-A073-4DEC-BC73-CADB0A3ABE84}"/>
              </a:ext>
            </a:extLst>
          </p:cNvPr>
          <p:cNvSpPr>
            <a:spLocks noGrp="1"/>
          </p:cNvSpPr>
          <p:nvPr>
            <p:ph type="title"/>
          </p:nvPr>
        </p:nvSpPr>
        <p:spPr/>
        <p:txBody>
          <a:bodyPr/>
          <a:lstStyle/>
          <a:p>
            <a:r>
              <a:rPr lang="en-US" dirty="0"/>
              <a:t>Set up local environment</a:t>
            </a:r>
          </a:p>
        </p:txBody>
      </p:sp>
      <p:sp>
        <p:nvSpPr>
          <p:cNvPr id="3" name="Content Placeholder 2">
            <a:extLst>
              <a:ext uri="{FF2B5EF4-FFF2-40B4-BE49-F238E27FC236}">
                <a16:creationId xmlns:a16="http://schemas.microsoft.com/office/drawing/2014/main" id="{F66AAC94-E6BC-4082-9DE7-F4FFB7616125}"/>
              </a:ext>
            </a:extLst>
          </p:cNvPr>
          <p:cNvSpPr>
            <a:spLocks noGrp="1"/>
          </p:cNvSpPr>
          <p:nvPr>
            <p:ph idx="1"/>
          </p:nvPr>
        </p:nvSpPr>
        <p:spPr/>
        <p:txBody>
          <a:bodyPr/>
          <a:lstStyle/>
          <a:p>
            <a:r>
              <a:rPr lang="en-US" dirty="0"/>
              <a:t>WSL2 + Ubuntu</a:t>
            </a:r>
          </a:p>
          <a:p>
            <a:r>
              <a:rPr lang="en-US" dirty="0"/>
              <a:t>Go Runtime</a:t>
            </a:r>
          </a:p>
          <a:p>
            <a:r>
              <a:rPr lang="en-US" dirty="0"/>
              <a:t>VS Code with Go extensions</a:t>
            </a:r>
          </a:p>
          <a:p>
            <a:r>
              <a:rPr lang="en-US" dirty="0"/>
              <a:t>Clone Repository Fork</a:t>
            </a:r>
          </a:p>
        </p:txBody>
      </p:sp>
      <p:sp>
        <p:nvSpPr>
          <p:cNvPr id="4" name="Footer Placeholder 3">
            <a:extLst>
              <a:ext uri="{FF2B5EF4-FFF2-40B4-BE49-F238E27FC236}">
                <a16:creationId xmlns:a16="http://schemas.microsoft.com/office/drawing/2014/main" id="{979DF6C7-7EE7-443D-BCE2-026DE2DC6C23}"/>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B32D7DE1-35E9-49CD-9532-6CE2AF5997C7}"/>
              </a:ext>
            </a:extLst>
          </p:cNvPr>
          <p:cNvSpPr/>
          <p:nvPr/>
        </p:nvSpPr>
        <p:spPr>
          <a:xfrm>
            <a:off x="5204652" y="1090485"/>
            <a:ext cx="1846937"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7A9EA2A-08E3-47A4-BBC4-58B27B71348E}"/>
              </a:ext>
            </a:extLst>
          </p:cNvPr>
          <p:cNvPicPr>
            <a:picLocks noChangeAspect="1"/>
          </p:cNvPicPr>
          <p:nvPr/>
        </p:nvPicPr>
        <p:blipFill>
          <a:blip r:embed="rId2"/>
          <a:stretch>
            <a:fillRect/>
          </a:stretch>
        </p:blipFill>
        <p:spPr>
          <a:xfrm>
            <a:off x="6319750" y="1180406"/>
            <a:ext cx="459784" cy="338260"/>
          </a:xfrm>
          <a:prstGeom prst="rect">
            <a:avLst/>
          </a:prstGeom>
          <a:noFill/>
        </p:spPr>
      </p:pic>
      <p:sp>
        <p:nvSpPr>
          <p:cNvPr id="7" name="TextBox 6">
            <a:extLst>
              <a:ext uri="{FF2B5EF4-FFF2-40B4-BE49-F238E27FC236}">
                <a16:creationId xmlns:a16="http://schemas.microsoft.com/office/drawing/2014/main" id="{F3BF303F-B6C1-4E1A-9218-ED2C616B2FE2}"/>
              </a:ext>
            </a:extLst>
          </p:cNvPr>
          <p:cNvSpPr txBox="1"/>
          <p:nvPr/>
        </p:nvSpPr>
        <p:spPr>
          <a:xfrm>
            <a:off x="5320061" y="1608587"/>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3AC819C6-C554-43F0-A204-6F618D3ECC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41584" y="64399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8B46653-0D95-487B-AE20-8AAADE589E01}"/>
              </a:ext>
            </a:extLst>
          </p:cNvPr>
          <p:cNvSpPr/>
          <p:nvPr/>
        </p:nvSpPr>
        <p:spPr>
          <a:xfrm>
            <a:off x="4022444" y="3237906"/>
            <a:ext cx="4660237"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D946ECCC-EDAB-4244-A8DD-D99E45837EC5}"/>
              </a:ext>
            </a:extLst>
          </p:cNvPr>
          <p:cNvSpPr txBox="1"/>
          <p:nvPr/>
        </p:nvSpPr>
        <p:spPr>
          <a:xfrm>
            <a:off x="4022444" y="4794023"/>
            <a:ext cx="724557" cy="200055"/>
          </a:xfrm>
          <a:prstGeom prst="rect">
            <a:avLst/>
          </a:prstGeom>
          <a:noFill/>
        </p:spPr>
        <p:txBody>
          <a:bodyPr wrap="none" lIns="0" tIns="0" rIns="0" bIns="0" rtlCol="0">
            <a:spAutoFit/>
          </a:bodyPr>
          <a:lstStyle/>
          <a:p>
            <a:r>
              <a:rPr lang="en-US" sz="1300" dirty="0"/>
              <a:t>my laptop</a:t>
            </a:r>
          </a:p>
        </p:txBody>
      </p:sp>
      <p:pic>
        <p:nvPicPr>
          <p:cNvPr id="13" name="Picture 2" descr="Go (programming language) - Wikipedia">
            <a:extLst>
              <a:ext uri="{FF2B5EF4-FFF2-40B4-BE49-F238E27FC236}">
                <a16:creationId xmlns:a16="http://schemas.microsoft.com/office/drawing/2014/main" id="{F1463120-62DC-4AEC-A106-47D9989697F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5325280" y="4180118"/>
            <a:ext cx="994470" cy="372926"/>
          </a:xfrm>
          <a:prstGeom prst="rect">
            <a:avLst/>
          </a:prstGeom>
          <a:solidFill>
            <a:srgbClr val="FFFFFF"/>
          </a:solidFill>
        </p:spPr>
      </p:pic>
      <p:sp>
        <p:nvSpPr>
          <p:cNvPr id="15" name="TextBox 14">
            <a:extLst>
              <a:ext uri="{FF2B5EF4-FFF2-40B4-BE49-F238E27FC236}">
                <a16:creationId xmlns:a16="http://schemas.microsoft.com/office/drawing/2014/main" id="{3C9B006F-E164-46E6-8A6C-EEE7E480A89F}"/>
              </a:ext>
            </a:extLst>
          </p:cNvPr>
          <p:cNvSpPr txBox="1"/>
          <p:nvPr/>
        </p:nvSpPr>
        <p:spPr>
          <a:xfrm>
            <a:off x="5177000" y="3570091"/>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6" name="Picture 2" descr="Ubuntu logo">
            <a:extLst>
              <a:ext uri="{FF2B5EF4-FFF2-40B4-BE49-F238E27FC236}">
                <a16:creationId xmlns:a16="http://schemas.microsoft.com/office/drawing/2014/main" id="{28A1A621-3F64-46DB-B1ED-34D8ABE0B29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46999" y="4172500"/>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1FC0BA54-7492-4FB5-9113-7E3176A2DA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987078" y="4173357"/>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BEEBBFFC-8D0D-42AA-B3D8-893E7EACB3D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68491" y="4132724"/>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37" name="Arrow: Down 36">
            <a:extLst>
              <a:ext uri="{FF2B5EF4-FFF2-40B4-BE49-F238E27FC236}">
                <a16:creationId xmlns:a16="http://schemas.microsoft.com/office/drawing/2014/main" id="{3F696303-CF36-4C00-9448-F8E627C1F8A0}"/>
              </a:ext>
            </a:extLst>
          </p:cNvPr>
          <p:cNvSpPr/>
          <p:nvPr/>
        </p:nvSpPr>
        <p:spPr>
          <a:xfrm>
            <a:off x="5763159" y="2130315"/>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pic>
        <p:nvPicPr>
          <p:cNvPr id="45" name="Picture 44">
            <a:extLst>
              <a:ext uri="{FF2B5EF4-FFF2-40B4-BE49-F238E27FC236}">
                <a16:creationId xmlns:a16="http://schemas.microsoft.com/office/drawing/2014/main" id="{BCBD9B05-8B3B-4F18-8284-2E7398AB4D00}"/>
              </a:ext>
            </a:extLst>
          </p:cNvPr>
          <p:cNvPicPr>
            <a:picLocks noChangeAspect="1"/>
          </p:cNvPicPr>
          <p:nvPr/>
        </p:nvPicPr>
        <p:blipFill>
          <a:blip r:embed="rId8"/>
          <a:stretch>
            <a:fillRect/>
          </a:stretch>
        </p:blipFill>
        <p:spPr>
          <a:xfrm>
            <a:off x="962357" y="2099668"/>
            <a:ext cx="2077522" cy="735030"/>
          </a:xfrm>
          <a:prstGeom prst="rect">
            <a:avLst/>
          </a:prstGeom>
        </p:spPr>
      </p:pic>
    </p:spTree>
    <p:extLst>
      <p:ext uri="{BB962C8B-B14F-4D97-AF65-F5344CB8AC3E}">
        <p14:creationId xmlns:p14="http://schemas.microsoft.com/office/powerpoint/2010/main" val="328653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1B07A5C7-D0E4-43F6-82FF-6B35253904C0}"/>
              </a:ext>
            </a:extLst>
          </p:cNvPr>
          <p:cNvSpPr/>
          <p:nvPr/>
        </p:nvSpPr>
        <p:spPr>
          <a:xfrm>
            <a:off x="1085397" y="3178670"/>
            <a:ext cx="5563757" cy="1613513"/>
          </a:xfrm>
          <a:prstGeom prst="rect">
            <a:avLst/>
          </a:prstGeom>
          <a:solidFill>
            <a:srgbClr val="F7FCFF"/>
          </a:solidFill>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AEE8F8FB-B2F5-4836-91BF-68C032A589CC}"/>
              </a:ext>
            </a:extLst>
          </p:cNvPr>
          <p:cNvSpPr>
            <a:spLocks noGrp="1"/>
          </p:cNvSpPr>
          <p:nvPr>
            <p:ph type="ftr" sz="quarter" idx="11"/>
          </p:nvPr>
        </p:nvSpPr>
        <p:spPr/>
        <p:txBody>
          <a:bodyPr/>
          <a:lstStyle/>
          <a:p>
            <a:endParaRPr lang="en-NL"/>
          </a:p>
        </p:txBody>
      </p:sp>
      <p:sp>
        <p:nvSpPr>
          <p:cNvPr id="3" name="Slide Number Placeholder 2">
            <a:extLst>
              <a:ext uri="{FF2B5EF4-FFF2-40B4-BE49-F238E27FC236}">
                <a16:creationId xmlns:a16="http://schemas.microsoft.com/office/drawing/2014/main" id="{7ABEBE54-2430-490F-9CF3-28AF35E73D08}"/>
              </a:ext>
            </a:extLst>
          </p:cNvPr>
          <p:cNvSpPr>
            <a:spLocks noGrp="1"/>
          </p:cNvSpPr>
          <p:nvPr>
            <p:ph type="sldNum" sz="quarter" idx="12"/>
          </p:nvPr>
        </p:nvSpPr>
        <p:spPr/>
        <p:txBody>
          <a:bodyPr/>
          <a:lstStyle/>
          <a:p>
            <a:fld id="{A0A210C2-EBF9-455F-B37E-B1E49D4194C5}" type="slidenum">
              <a:rPr lang="en-NL" smtClean="0"/>
              <a:t>32</a:t>
            </a:fld>
            <a:endParaRPr lang="en-NL"/>
          </a:p>
        </p:txBody>
      </p:sp>
      <p:sp>
        <p:nvSpPr>
          <p:cNvPr id="4" name="Cloud 3">
            <a:extLst>
              <a:ext uri="{FF2B5EF4-FFF2-40B4-BE49-F238E27FC236}">
                <a16:creationId xmlns:a16="http://schemas.microsoft.com/office/drawing/2014/main" id="{EDD78B33-3805-4D52-B980-AEA8C3D8A68A}"/>
              </a:ext>
            </a:extLst>
          </p:cNvPr>
          <p:cNvSpPr/>
          <p:nvPr/>
        </p:nvSpPr>
        <p:spPr>
          <a:xfrm>
            <a:off x="2033671" y="672145"/>
            <a:ext cx="4636733" cy="1935825"/>
          </a:xfrm>
          <a:prstGeom prst="cloud">
            <a:avLst/>
          </a:prstGeom>
          <a:solidFill>
            <a:schemeClr val="tx2">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Picture 4">
            <a:extLst>
              <a:ext uri="{FF2B5EF4-FFF2-40B4-BE49-F238E27FC236}">
                <a16:creationId xmlns:a16="http://schemas.microsoft.com/office/drawing/2014/main" id="{A32C8D71-602A-4E4B-9202-1D4C4B89F108}"/>
              </a:ext>
            </a:extLst>
          </p:cNvPr>
          <p:cNvPicPr>
            <a:picLocks noChangeAspect="1"/>
          </p:cNvPicPr>
          <p:nvPr/>
        </p:nvPicPr>
        <p:blipFill>
          <a:blip r:embed="rId2"/>
          <a:stretch>
            <a:fillRect/>
          </a:stretch>
        </p:blipFill>
        <p:spPr>
          <a:xfrm>
            <a:off x="1221845" y="1010246"/>
            <a:ext cx="2225233" cy="426757"/>
          </a:xfrm>
          <a:prstGeom prst="rect">
            <a:avLst/>
          </a:prstGeom>
        </p:spPr>
      </p:pic>
      <p:pic>
        <p:nvPicPr>
          <p:cNvPr id="6" name="Picture 2" descr="Go (programming language) - Wikipedia">
            <a:extLst>
              <a:ext uri="{FF2B5EF4-FFF2-40B4-BE49-F238E27FC236}">
                <a16:creationId xmlns:a16="http://schemas.microsoft.com/office/drawing/2014/main" id="{B86B44E8-741D-428D-8AF5-0623F3A9C628}"/>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97721" y="3983876"/>
            <a:ext cx="1731145" cy="649179"/>
          </a:xfrm>
          <a:prstGeom prst="rect">
            <a:avLst/>
          </a:prstGeom>
          <a:solidFill>
            <a:srgbClr val="FFFFFF"/>
          </a:solidFill>
        </p:spPr>
      </p:pic>
      <p:sp>
        <p:nvSpPr>
          <p:cNvPr id="8" name="Rectangle: Rounded Corners 7">
            <a:extLst>
              <a:ext uri="{FF2B5EF4-FFF2-40B4-BE49-F238E27FC236}">
                <a16:creationId xmlns:a16="http://schemas.microsoft.com/office/drawing/2014/main" id="{057216F6-DB6B-49B1-9366-4D3CF639D7F7}"/>
              </a:ext>
            </a:extLst>
          </p:cNvPr>
          <p:cNvSpPr/>
          <p:nvPr/>
        </p:nvSpPr>
        <p:spPr>
          <a:xfrm>
            <a:off x="3302493" y="3708008"/>
            <a:ext cx="1269507" cy="64162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My Application</a:t>
            </a:r>
          </a:p>
        </p:txBody>
      </p:sp>
      <p:grpSp>
        <p:nvGrpSpPr>
          <p:cNvPr id="9" name="Group 8">
            <a:extLst>
              <a:ext uri="{FF2B5EF4-FFF2-40B4-BE49-F238E27FC236}">
                <a16:creationId xmlns:a16="http://schemas.microsoft.com/office/drawing/2014/main" id="{C2130D6B-7641-43B0-AA78-BE8DDDEAB3E4}"/>
              </a:ext>
            </a:extLst>
          </p:cNvPr>
          <p:cNvGrpSpPr/>
          <p:nvPr/>
        </p:nvGrpSpPr>
        <p:grpSpPr>
          <a:xfrm>
            <a:off x="3405649" y="1307766"/>
            <a:ext cx="805942" cy="953482"/>
            <a:chOff x="9019344" y="1468849"/>
            <a:chExt cx="805942" cy="953482"/>
          </a:xfrm>
        </p:grpSpPr>
        <p:grpSp>
          <p:nvGrpSpPr>
            <p:cNvPr id="10" name="Group 9">
              <a:extLst>
                <a:ext uri="{FF2B5EF4-FFF2-40B4-BE49-F238E27FC236}">
                  <a16:creationId xmlns:a16="http://schemas.microsoft.com/office/drawing/2014/main" id="{98C461F7-F79B-4912-A281-EF23885080A4}"/>
                </a:ext>
              </a:extLst>
            </p:cNvPr>
            <p:cNvGrpSpPr/>
            <p:nvPr/>
          </p:nvGrpSpPr>
          <p:grpSpPr>
            <a:xfrm>
              <a:off x="9113143" y="1468849"/>
              <a:ext cx="582945" cy="635162"/>
              <a:chOff x="9113143" y="1758788"/>
              <a:chExt cx="582945" cy="635162"/>
            </a:xfrm>
          </p:grpSpPr>
          <p:sp>
            <p:nvSpPr>
              <p:cNvPr id="12" name="Rectangle 11">
                <a:extLst>
                  <a:ext uri="{FF2B5EF4-FFF2-40B4-BE49-F238E27FC236}">
                    <a16:creationId xmlns:a16="http://schemas.microsoft.com/office/drawing/2014/main" id="{2CA8B260-8FC9-42B2-8ACE-C73CDEDEB728}"/>
                  </a:ext>
                </a:extLst>
              </p:cNvPr>
              <p:cNvSpPr/>
              <p:nvPr/>
            </p:nvSpPr>
            <p:spPr>
              <a:xfrm>
                <a:off x="9113143" y="1758788"/>
                <a:ext cx="582945" cy="635162"/>
              </a:xfrm>
              <a:prstGeom prst="rect">
                <a:avLst/>
              </a:prstGeom>
              <a:noFill/>
              <a:ln w="19050" cap="flat" cmpd="sng" algn="ctr">
                <a:noFill/>
                <a:prstDash val="solid"/>
                <a:miter lim="800000"/>
              </a:ln>
              <a:effec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ct val="9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Calibri"/>
                  <a:ea typeface="+mn-ea"/>
                  <a:cs typeface="+mn-cs"/>
                </a:endParaRPr>
              </a:p>
            </p:txBody>
          </p:sp>
          <p:sp>
            <p:nvSpPr>
              <p:cNvPr id="13" name="Freeform 30">
                <a:extLst>
                  <a:ext uri="{FF2B5EF4-FFF2-40B4-BE49-F238E27FC236}">
                    <a16:creationId xmlns:a16="http://schemas.microsoft.com/office/drawing/2014/main" id="{E2380843-AD45-4BC6-9897-5D579158CCDE}"/>
                  </a:ext>
                </a:extLst>
              </p:cNvPr>
              <p:cNvSpPr>
                <a:spLocks noChangeArrowheads="1"/>
              </p:cNvSpPr>
              <p:nvPr/>
            </p:nvSpPr>
            <p:spPr bwMode="auto">
              <a:xfrm>
                <a:off x="9207801" y="1847739"/>
                <a:ext cx="394941" cy="429056"/>
              </a:xfrm>
              <a:custGeom>
                <a:avLst/>
                <a:gdLst>
                  <a:gd name="T0" fmla="*/ 1022 w 1327"/>
                  <a:gd name="T1" fmla="*/ 21 h 1442"/>
                  <a:gd name="T2" fmla="*/ 663 w 1327"/>
                  <a:gd name="T3" fmla="*/ 0 h 1442"/>
                  <a:gd name="T4" fmla="*/ 304 w 1327"/>
                  <a:gd name="T5" fmla="*/ 21 h 1442"/>
                  <a:gd name="T6" fmla="*/ 0 w 1327"/>
                  <a:gd name="T7" fmla="*/ 121 h 1442"/>
                  <a:gd name="T8" fmla="*/ 0 w 1327"/>
                  <a:gd name="T9" fmla="*/ 1320 h 1442"/>
                  <a:gd name="T10" fmla="*/ 304 w 1327"/>
                  <a:gd name="T11" fmla="*/ 1420 h 1442"/>
                  <a:gd name="T12" fmla="*/ 663 w 1327"/>
                  <a:gd name="T13" fmla="*/ 1441 h 1442"/>
                  <a:gd name="T14" fmla="*/ 1022 w 1327"/>
                  <a:gd name="T15" fmla="*/ 1420 h 1442"/>
                  <a:gd name="T16" fmla="*/ 1326 w 1327"/>
                  <a:gd name="T17" fmla="*/ 1320 h 1442"/>
                  <a:gd name="T18" fmla="*/ 1326 w 1327"/>
                  <a:gd name="T19" fmla="*/ 121 h 1442"/>
                  <a:gd name="T20" fmla="*/ 1022 w 1327"/>
                  <a:gd name="T21" fmla="*/ 21 h 1442"/>
                  <a:gd name="T22" fmla="*/ 346 w 1327"/>
                  <a:gd name="T23" fmla="*/ 1042 h 1442"/>
                  <a:gd name="T24" fmla="*/ 257 w 1327"/>
                  <a:gd name="T25" fmla="*/ 953 h 1442"/>
                  <a:gd name="T26" fmla="*/ 346 w 1327"/>
                  <a:gd name="T27" fmla="*/ 864 h 1442"/>
                  <a:gd name="T28" fmla="*/ 435 w 1327"/>
                  <a:gd name="T29" fmla="*/ 953 h 1442"/>
                  <a:gd name="T30" fmla="*/ 346 w 1327"/>
                  <a:gd name="T31" fmla="*/ 1042 h 1442"/>
                  <a:gd name="T32" fmla="*/ 377 w 1327"/>
                  <a:gd name="T33" fmla="*/ 661 h 1442"/>
                  <a:gd name="T34" fmla="*/ 480 w 1327"/>
                  <a:gd name="T35" fmla="*/ 459 h 1442"/>
                  <a:gd name="T36" fmla="*/ 582 w 1327"/>
                  <a:gd name="T37" fmla="*/ 661 h 1442"/>
                  <a:gd name="T38" fmla="*/ 377 w 1327"/>
                  <a:gd name="T39" fmla="*/ 661 h 1442"/>
                  <a:gd name="T40" fmla="*/ 550 w 1327"/>
                  <a:gd name="T41" fmla="*/ 791 h 1442"/>
                  <a:gd name="T42" fmla="*/ 655 w 1327"/>
                  <a:gd name="T43" fmla="*/ 746 h 1442"/>
                  <a:gd name="T44" fmla="*/ 760 w 1327"/>
                  <a:gd name="T45" fmla="*/ 791 h 1442"/>
                  <a:gd name="T46" fmla="*/ 760 w 1327"/>
                  <a:gd name="T47" fmla="*/ 940 h 1442"/>
                  <a:gd name="T48" fmla="*/ 655 w 1327"/>
                  <a:gd name="T49" fmla="*/ 985 h 1442"/>
                  <a:gd name="T50" fmla="*/ 550 w 1327"/>
                  <a:gd name="T51" fmla="*/ 940 h 1442"/>
                  <a:gd name="T52" fmla="*/ 550 w 1327"/>
                  <a:gd name="T53" fmla="*/ 791 h 1442"/>
                  <a:gd name="T54" fmla="*/ 689 w 1327"/>
                  <a:gd name="T55" fmla="*/ 1265 h 1442"/>
                  <a:gd name="T56" fmla="*/ 600 w 1327"/>
                  <a:gd name="T57" fmla="*/ 1176 h 1442"/>
                  <a:gd name="T58" fmla="*/ 689 w 1327"/>
                  <a:gd name="T59" fmla="*/ 1087 h 1442"/>
                  <a:gd name="T60" fmla="*/ 778 w 1327"/>
                  <a:gd name="T61" fmla="*/ 1176 h 1442"/>
                  <a:gd name="T62" fmla="*/ 689 w 1327"/>
                  <a:gd name="T63" fmla="*/ 1265 h 1442"/>
                  <a:gd name="T64" fmla="*/ 757 w 1327"/>
                  <a:gd name="T65" fmla="*/ 558 h 1442"/>
                  <a:gd name="T66" fmla="*/ 870 w 1327"/>
                  <a:gd name="T67" fmla="*/ 446 h 1442"/>
                  <a:gd name="T68" fmla="*/ 983 w 1327"/>
                  <a:gd name="T69" fmla="*/ 558 h 1442"/>
                  <a:gd name="T70" fmla="*/ 870 w 1327"/>
                  <a:gd name="T71" fmla="*/ 671 h 1442"/>
                  <a:gd name="T72" fmla="*/ 757 w 1327"/>
                  <a:gd name="T73" fmla="*/ 558 h 1442"/>
                  <a:gd name="T74" fmla="*/ 917 w 1327"/>
                  <a:gd name="T75" fmla="*/ 1003 h 1442"/>
                  <a:gd name="T76" fmla="*/ 1007 w 1327"/>
                  <a:gd name="T77" fmla="*/ 825 h 1442"/>
                  <a:gd name="T78" fmla="*/ 1096 w 1327"/>
                  <a:gd name="T79" fmla="*/ 1003 h 1442"/>
                  <a:gd name="T80" fmla="*/ 917 w 1327"/>
                  <a:gd name="T81" fmla="*/ 1003 h 1442"/>
                  <a:gd name="T82" fmla="*/ 1269 w 1327"/>
                  <a:gd name="T83" fmla="*/ 220 h 1442"/>
                  <a:gd name="T84" fmla="*/ 660 w 1327"/>
                  <a:gd name="T85" fmla="*/ 315 h 1442"/>
                  <a:gd name="T86" fmla="*/ 52 w 1327"/>
                  <a:gd name="T87" fmla="*/ 220 h 1442"/>
                  <a:gd name="T88" fmla="*/ 52 w 1327"/>
                  <a:gd name="T89" fmla="*/ 220 h 1442"/>
                  <a:gd name="T90" fmla="*/ 660 w 1327"/>
                  <a:gd name="T91" fmla="*/ 126 h 1442"/>
                  <a:gd name="T92" fmla="*/ 1269 w 1327"/>
                  <a:gd name="T93" fmla="*/ 220 h 14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7" h="1442">
                    <a:moveTo>
                      <a:pt x="1022" y="21"/>
                    </a:moveTo>
                    <a:cubicBezTo>
                      <a:pt x="849" y="0"/>
                      <a:pt x="671" y="0"/>
                      <a:pt x="663" y="0"/>
                    </a:cubicBezTo>
                    <a:cubicBezTo>
                      <a:pt x="655" y="0"/>
                      <a:pt x="477" y="0"/>
                      <a:pt x="304" y="21"/>
                    </a:cubicBezTo>
                    <a:cubicBezTo>
                      <a:pt x="2" y="58"/>
                      <a:pt x="0" y="121"/>
                      <a:pt x="0" y="121"/>
                    </a:cubicBezTo>
                    <a:lnTo>
                      <a:pt x="0" y="1320"/>
                    </a:lnTo>
                    <a:cubicBezTo>
                      <a:pt x="0" y="1320"/>
                      <a:pt x="2" y="1383"/>
                      <a:pt x="304" y="1420"/>
                    </a:cubicBezTo>
                    <a:cubicBezTo>
                      <a:pt x="477" y="1441"/>
                      <a:pt x="655" y="1441"/>
                      <a:pt x="663" y="1441"/>
                    </a:cubicBezTo>
                    <a:cubicBezTo>
                      <a:pt x="671" y="1441"/>
                      <a:pt x="849" y="1441"/>
                      <a:pt x="1022" y="1420"/>
                    </a:cubicBezTo>
                    <a:cubicBezTo>
                      <a:pt x="1324" y="1383"/>
                      <a:pt x="1326" y="1320"/>
                      <a:pt x="1326" y="1320"/>
                    </a:cubicBezTo>
                    <a:lnTo>
                      <a:pt x="1326" y="121"/>
                    </a:lnTo>
                    <a:cubicBezTo>
                      <a:pt x="1326" y="121"/>
                      <a:pt x="1324" y="58"/>
                      <a:pt x="1022" y="21"/>
                    </a:cubicBezTo>
                    <a:close/>
                    <a:moveTo>
                      <a:pt x="346" y="1042"/>
                    </a:moveTo>
                    <a:cubicBezTo>
                      <a:pt x="296" y="1042"/>
                      <a:pt x="257" y="1003"/>
                      <a:pt x="257" y="953"/>
                    </a:cubicBezTo>
                    <a:cubicBezTo>
                      <a:pt x="257" y="906"/>
                      <a:pt x="296" y="864"/>
                      <a:pt x="346" y="864"/>
                    </a:cubicBezTo>
                    <a:cubicBezTo>
                      <a:pt x="396" y="864"/>
                      <a:pt x="435" y="903"/>
                      <a:pt x="435" y="953"/>
                    </a:cubicBezTo>
                    <a:cubicBezTo>
                      <a:pt x="435" y="1003"/>
                      <a:pt x="396" y="1042"/>
                      <a:pt x="346" y="1042"/>
                    </a:cubicBezTo>
                    <a:close/>
                    <a:moveTo>
                      <a:pt x="377" y="661"/>
                    </a:moveTo>
                    <a:lnTo>
                      <a:pt x="480" y="459"/>
                    </a:lnTo>
                    <a:lnTo>
                      <a:pt x="582" y="661"/>
                    </a:lnTo>
                    <a:lnTo>
                      <a:pt x="377" y="661"/>
                    </a:lnTo>
                    <a:close/>
                    <a:moveTo>
                      <a:pt x="550" y="791"/>
                    </a:moveTo>
                    <a:lnTo>
                      <a:pt x="655" y="746"/>
                    </a:lnTo>
                    <a:lnTo>
                      <a:pt x="760" y="791"/>
                    </a:lnTo>
                    <a:lnTo>
                      <a:pt x="760" y="940"/>
                    </a:lnTo>
                    <a:lnTo>
                      <a:pt x="655" y="985"/>
                    </a:lnTo>
                    <a:lnTo>
                      <a:pt x="550" y="940"/>
                    </a:lnTo>
                    <a:lnTo>
                      <a:pt x="550" y="791"/>
                    </a:lnTo>
                    <a:close/>
                    <a:moveTo>
                      <a:pt x="689" y="1265"/>
                    </a:moveTo>
                    <a:cubicBezTo>
                      <a:pt x="640" y="1265"/>
                      <a:pt x="600" y="1226"/>
                      <a:pt x="600" y="1176"/>
                    </a:cubicBezTo>
                    <a:cubicBezTo>
                      <a:pt x="600" y="1129"/>
                      <a:pt x="640" y="1087"/>
                      <a:pt x="689" y="1087"/>
                    </a:cubicBezTo>
                    <a:cubicBezTo>
                      <a:pt x="739" y="1087"/>
                      <a:pt x="778" y="1126"/>
                      <a:pt x="778" y="1176"/>
                    </a:cubicBezTo>
                    <a:cubicBezTo>
                      <a:pt x="776" y="1226"/>
                      <a:pt x="736" y="1265"/>
                      <a:pt x="689" y="1265"/>
                    </a:cubicBezTo>
                    <a:close/>
                    <a:moveTo>
                      <a:pt x="757" y="558"/>
                    </a:moveTo>
                    <a:cubicBezTo>
                      <a:pt x="757" y="496"/>
                      <a:pt x="807" y="446"/>
                      <a:pt x="870" y="446"/>
                    </a:cubicBezTo>
                    <a:cubicBezTo>
                      <a:pt x="933" y="446"/>
                      <a:pt x="983" y="496"/>
                      <a:pt x="983" y="558"/>
                    </a:cubicBezTo>
                    <a:cubicBezTo>
                      <a:pt x="983" y="621"/>
                      <a:pt x="933" y="671"/>
                      <a:pt x="870" y="671"/>
                    </a:cubicBezTo>
                    <a:cubicBezTo>
                      <a:pt x="807" y="671"/>
                      <a:pt x="757" y="621"/>
                      <a:pt x="757" y="558"/>
                    </a:cubicBezTo>
                    <a:close/>
                    <a:moveTo>
                      <a:pt x="917" y="1003"/>
                    </a:moveTo>
                    <a:lnTo>
                      <a:pt x="1007" y="825"/>
                    </a:lnTo>
                    <a:lnTo>
                      <a:pt x="1096" y="1003"/>
                    </a:lnTo>
                    <a:lnTo>
                      <a:pt x="917" y="1003"/>
                    </a:lnTo>
                    <a:close/>
                    <a:moveTo>
                      <a:pt x="1269" y="220"/>
                    </a:moveTo>
                    <a:cubicBezTo>
                      <a:pt x="1245" y="254"/>
                      <a:pt x="1030" y="315"/>
                      <a:pt x="660" y="315"/>
                    </a:cubicBezTo>
                    <a:cubicBezTo>
                      <a:pt x="291" y="315"/>
                      <a:pt x="76" y="254"/>
                      <a:pt x="52" y="220"/>
                    </a:cubicBezTo>
                    <a:lnTo>
                      <a:pt x="52" y="220"/>
                    </a:lnTo>
                    <a:cubicBezTo>
                      <a:pt x="73" y="186"/>
                      <a:pt x="288" y="126"/>
                      <a:pt x="660" y="126"/>
                    </a:cubicBezTo>
                    <a:cubicBezTo>
                      <a:pt x="1033" y="123"/>
                      <a:pt x="1248" y="184"/>
                      <a:pt x="1269" y="220"/>
                    </a:cubicBezTo>
                    <a:close/>
                  </a:path>
                </a:pathLst>
              </a:custGeom>
              <a:solidFill>
                <a:srgbClr val="F80000"/>
              </a:solidFill>
              <a:ln>
                <a:noFill/>
              </a:ln>
              <a:effectLst/>
              <a:extLst>
                <a:ext uri="{91240B29-F687-4f45-9708-019B960494DF}">
                  <a14:hiddenLine xmlns:a14="http://schemas.microsoft.com/office/drawing/2010/main" xmlns="" w="9525" cap="flat">
                    <a:solidFill>
                      <a:srgbClr val="808080"/>
                    </a:solidFill>
                    <a:bevel/>
                    <a:headEnd/>
                    <a:tailEnd/>
                  </a14:hiddenLine>
                </a:ext>
                <a:ext uri="{AF507438-7753-43e0-B8FC-AC1667EBCBE1}">
                  <a14:hiddenEffects xmlns:a14="http://schemas.microsoft.com/office/drawing/2010/main" xmlns="">
                    <a:effectLst>
                      <a:outerShdw blurRad="63500" dist="38099" dir="2700000" algn="ctr" rotWithShape="0">
                        <a:srgbClr val="000000">
                          <a:alpha val="74998"/>
                        </a:srgbClr>
                      </a:outerShdw>
                    </a:effectLst>
                  </a14:hiddenEffects>
                </a:ext>
              </a:ex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5F5F5F"/>
                  </a:solidFill>
                  <a:effectLst/>
                  <a:uLnTx/>
                  <a:uFillTx/>
                  <a:latin typeface="Calibri"/>
                  <a:ea typeface="+mn-ea"/>
                  <a:cs typeface="+mn-cs"/>
                </a:endParaRPr>
              </a:p>
            </p:txBody>
          </p:sp>
        </p:grpSp>
        <p:sp>
          <p:nvSpPr>
            <p:cNvPr id="11" name="Rectangle 10">
              <a:extLst>
                <a:ext uri="{FF2B5EF4-FFF2-40B4-BE49-F238E27FC236}">
                  <a16:creationId xmlns:a16="http://schemas.microsoft.com/office/drawing/2014/main" id="{144C153C-43C5-4435-BF25-71F35C6B8D8A}"/>
                </a:ext>
              </a:extLst>
            </p:cNvPr>
            <p:cNvSpPr/>
            <p:nvPr/>
          </p:nvSpPr>
          <p:spPr>
            <a:xfrm>
              <a:off x="9019344" y="2083777"/>
              <a:ext cx="805942" cy="338554"/>
            </a:xfrm>
            <a:prstGeom prst="rect">
              <a:avLst/>
            </a:prstGeom>
          </p:spPr>
          <p:txBody>
            <a:bodyPr wrap="square">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1" i="0" u="none" strike="noStrike" kern="1200" cap="none" spc="0" normalizeH="0" baseline="0" noProof="0" dirty="0">
                  <a:ln>
                    <a:noFill/>
                  </a:ln>
                  <a:solidFill>
                    <a:srgbClr val="F80000"/>
                  </a:solidFill>
                  <a:effectLst/>
                  <a:uLnTx/>
                  <a:uFillTx/>
                  <a:latin typeface="Arial" charset="0"/>
                  <a:ea typeface="Arial" charset="0"/>
                  <a:cs typeface="Arial" charset="0"/>
                </a:rPr>
                <a:t>Object Storage</a:t>
              </a:r>
            </a:p>
          </p:txBody>
        </p:sp>
      </p:grpSp>
      <p:pic>
        <p:nvPicPr>
          <p:cNvPr id="14" name="Snagit_SNG834">
            <a:extLst>
              <a:ext uri="{FF2B5EF4-FFF2-40B4-BE49-F238E27FC236}">
                <a16:creationId xmlns:a16="http://schemas.microsoft.com/office/drawing/2014/main" id="{7D2BD02D-3C4F-4CC8-8694-6CF6C02293E2}"/>
              </a:ext>
            </a:extLst>
          </p:cNvPr>
          <p:cNvPicPr>
            <a:picLocks noChangeAspect="1"/>
          </p:cNvPicPr>
          <p:nvPr/>
        </p:nvPicPr>
        <p:blipFill rotWithShape="1">
          <a:blip r:embed="rId4"/>
          <a:srcRect t="16013"/>
          <a:stretch/>
        </p:blipFill>
        <p:spPr>
          <a:xfrm>
            <a:off x="4020993" y="866303"/>
            <a:ext cx="779880" cy="727772"/>
          </a:xfrm>
          <a:prstGeom prst="rect">
            <a:avLst/>
          </a:prstGeom>
        </p:spPr>
      </p:pic>
      <p:sp>
        <p:nvSpPr>
          <p:cNvPr id="15" name="Arrow: Left 14">
            <a:extLst>
              <a:ext uri="{FF2B5EF4-FFF2-40B4-BE49-F238E27FC236}">
                <a16:creationId xmlns:a16="http://schemas.microsoft.com/office/drawing/2014/main" id="{845F1A76-3582-4B8F-88DC-CFAC5578B7B0}"/>
              </a:ext>
            </a:extLst>
          </p:cNvPr>
          <p:cNvSpPr/>
          <p:nvPr/>
        </p:nvSpPr>
        <p:spPr>
          <a:xfrm>
            <a:off x="4479803" y="3783263"/>
            <a:ext cx="630240" cy="491118"/>
          </a:xfrm>
          <a:prstGeom prst="left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Speech Bubble: Rectangle 15">
            <a:extLst>
              <a:ext uri="{FF2B5EF4-FFF2-40B4-BE49-F238E27FC236}">
                <a16:creationId xmlns:a16="http://schemas.microsoft.com/office/drawing/2014/main" id="{87EA87C4-C62A-4E63-BF6E-E155ECE7670B}"/>
              </a:ext>
            </a:extLst>
          </p:cNvPr>
          <p:cNvSpPr/>
          <p:nvPr/>
        </p:nvSpPr>
        <p:spPr>
          <a:xfrm>
            <a:off x="5814874" y="3311835"/>
            <a:ext cx="1376039" cy="834501"/>
          </a:xfrm>
          <a:prstGeom prst="wedgeRectCallout">
            <a:avLst>
              <a:gd name="adj1" fmla="val -104704"/>
              <a:gd name="adj2" fmla="val 39096"/>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solidFill>
                  <a:schemeClr val="accent6">
                    <a:lumMod val="75000"/>
                  </a:schemeClr>
                </a:solidFill>
              </a:rPr>
              <a:t>tenancy, user, fingerprint, private key</a:t>
            </a:r>
          </a:p>
        </p:txBody>
      </p:sp>
      <p:cxnSp>
        <p:nvCxnSpPr>
          <p:cNvPr id="18" name="Connector: Elbow 17">
            <a:extLst>
              <a:ext uri="{FF2B5EF4-FFF2-40B4-BE49-F238E27FC236}">
                <a16:creationId xmlns:a16="http://schemas.microsoft.com/office/drawing/2014/main" id="{186BCE00-764B-4933-AA18-63CCDAC0C3D7}"/>
              </a:ext>
            </a:extLst>
          </p:cNvPr>
          <p:cNvCxnSpPr>
            <a:stCxn id="8" idx="0"/>
          </p:cNvCxnSpPr>
          <p:nvPr/>
        </p:nvCxnSpPr>
        <p:spPr>
          <a:xfrm rot="5400000" flipH="1" flipV="1">
            <a:off x="3056745" y="2505850"/>
            <a:ext cx="2082661" cy="321657"/>
          </a:xfrm>
          <a:prstGeom prst="bentConnector3">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4546E3E-C8A7-4563-B808-2E05966929E3}"/>
              </a:ext>
            </a:extLst>
          </p:cNvPr>
          <p:cNvSpPr txBox="1"/>
          <p:nvPr/>
        </p:nvSpPr>
        <p:spPr>
          <a:xfrm>
            <a:off x="2863795" y="2595440"/>
            <a:ext cx="1003480" cy="200055"/>
          </a:xfrm>
          <a:prstGeom prst="rect">
            <a:avLst/>
          </a:prstGeom>
          <a:noFill/>
        </p:spPr>
        <p:txBody>
          <a:bodyPr wrap="none" lIns="0" tIns="0" rIns="0" bIns="0" rtlCol="0">
            <a:spAutoFit/>
          </a:bodyPr>
          <a:lstStyle/>
          <a:p>
            <a:r>
              <a:rPr lang="en-US" sz="1300" i="1" dirty="0"/>
              <a:t>create bucket</a:t>
            </a:r>
          </a:p>
        </p:txBody>
      </p:sp>
      <p:cxnSp>
        <p:nvCxnSpPr>
          <p:cNvPr id="20" name="Connector: Elbow 19">
            <a:extLst>
              <a:ext uri="{FF2B5EF4-FFF2-40B4-BE49-F238E27FC236}">
                <a16:creationId xmlns:a16="http://schemas.microsoft.com/office/drawing/2014/main" id="{B892240D-3A32-4774-A45B-704058A2E34B}"/>
              </a:ext>
            </a:extLst>
          </p:cNvPr>
          <p:cNvCxnSpPr/>
          <p:nvPr/>
        </p:nvCxnSpPr>
        <p:spPr>
          <a:xfrm rot="5400000" flipH="1" flipV="1">
            <a:off x="3352244" y="2533577"/>
            <a:ext cx="2082661" cy="321657"/>
          </a:xfrm>
          <a:prstGeom prst="bentConnector3">
            <a:avLst>
              <a:gd name="adj1" fmla="val 32949"/>
            </a:avLst>
          </a:prstGeom>
          <a:ln w="28575">
            <a:solidFill>
              <a:schemeClr val="tx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A4034743-FE5E-4F60-820D-F794F872876E}"/>
              </a:ext>
            </a:extLst>
          </p:cNvPr>
          <p:cNvSpPr txBox="1"/>
          <p:nvPr/>
        </p:nvSpPr>
        <p:spPr>
          <a:xfrm>
            <a:off x="4623601" y="2903359"/>
            <a:ext cx="956993" cy="200055"/>
          </a:xfrm>
          <a:prstGeom prst="rect">
            <a:avLst/>
          </a:prstGeom>
          <a:noFill/>
        </p:spPr>
        <p:txBody>
          <a:bodyPr wrap="none" lIns="0" tIns="0" rIns="0" bIns="0" rtlCol="0">
            <a:spAutoFit/>
          </a:bodyPr>
          <a:lstStyle/>
          <a:p>
            <a:r>
              <a:rPr lang="en-US" sz="1300" i="1" dirty="0"/>
              <a:t>create object</a:t>
            </a:r>
          </a:p>
        </p:txBody>
      </p:sp>
      <p:sp>
        <p:nvSpPr>
          <p:cNvPr id="23" name="Pentagon 22">
            <a:extLst>
              <a:ext uri="{FF2B5EF4-FFF2-40B4-BE49-F238E27FC236}">
                <a16:creationId xmlns:a16="http://schemas.microsoft.com/office/drawing/2014/main" id="{A479892B-F866-435A-AB03-31E4E665B880}"/>
              </a:ext>
            </a:extLst>
          </p:cNvPr>
          <p:cNvSpPr/>
          <p:nvPr/>
        </p:nvSpPr>
        <p:spPr>
          <a:xfrm>
            <a:off x="4435205" y="1437003"/>
            <a:ext cx="233958" cy="220986"/>
          </a:xfrm>
          <a:prstGeom prst="pentagon">
            <a:avLst/>
          </a:prstGeom>
          <a:solidFill>
            <a:schemeClr val="accent6">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itle 1">
            <a:extLst>
              <a:ext uri="{FF2B5EF4-FFF2-40B4-BE49-F238E27FC236}">
                <a16:creationId xmlns:a16="http://schemas.microsoft.com/office/drawing/2014/main" id="{03374FA5-AA9D-4E87-AE56-CEFAA29D7EC2}"/>
              </a:ext>
            </a:extLst>
          </p:cNvPr>
          <p:cNvSpPr txBox="1">
            <a:spLocks/>
          </p:cNvSpPr>
          <p:nvPr/>
        </p:nvSpPr>
        <p:spPr>
          <a:xfrm>
            <a:off x="719999" y="288000"/>
            <a:ext cx="6624000" cy="504000"/>
          </a:xfrm>
          <a:prstGeom prst="rect">
            <a:avLst/>
          </a:prstGeom>
        </p:spPr>
        <p:txBody>
          <a:bodyPr/>
          <a:lstStyle>
            <a:lvl1pPr algn="l" defTabSz="685800" rtl="0" eaLnBrk="1" latinLnBrk="0" hangingPunct="1">
              <a:lnSpc>
                <a:spcPct val="85000"/>
              </a:lnSpc>
              <a:spcBef>
                <a:spcPct val="0"/>
              </a:spcBef>
              <a:buNone/>
              <a:defRPr sz="1800" b="1" kern="1200">
                <a:solidFill>
                  <a:schemeClr val="tx2"/>
                </a:solidFill>
                <a:latin typeface="+mj-lt"/>
                <a:ea typeface="+mj-ea"/>
                <a:cs typeface="+mj-cs"/>
              </a:defRPr>
            </a:lvl1pPr>
          </a:lstStyle>
          <a:p>
            <a:r>
              <a:rPr lang="en-US" dirty="0"/>
              <a:t>What I need to develop ….</a:t>
            </a:r>
          </a:p>
        </p:txBody>
      </p:sp>
      <p:sp>
        <p:nvSpPr>
          <p:cNvPr id="25" name="Rectangle: Rounded Corners 24">
            <a:extLst>
              <a:ext uri="{FF2B5EF4-FFF2-40B4-BE49-F238E27FC236}">
                <a16:creationId xmlns:a16="http://schemas.microsoft.com/office/drawing/2014/main" id="{9890DDE7-6B4B-4254-8CA3-F87F78D0F189}"/>
              </a:ext>
            </a:extLst>
          </p:cNvPr>
          <p:cNvSpPr/>
          <p:nvPr/>
        </p:nvSpPr>
        <p:spPr>
          <a:xfrm>
            <a:off x="2858219" y="3600701"/>
            <a:ext cx="701852" cy="301387"/>
          </a:xfrm>
          <a:prstGeom prst="roundRect">
            <a:avLst/>
          </a:prstGeom>
          <a:solidFill>
            <a:srgbClr val="FF0000"/>
          </a:solid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t>OCI Go SDK</a:t>
            </a:r>
          </a:p>
        </p:txBody>
      </p:sp>
    </p:spTree>
    <p:extLst>
      <p:ext uri="{BB962C8B-B14F-4D97-AF65-F5344CB8AC3E}">
        <p14:creationId xmlns:p14="http://schemas.microsoft.com/office/powerpoint/2010/main" val="2962308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F2D09-6B6F-4715-99EA-AD2A37989AF9}"/>
              </a:ext>
            </a:extLst>
          </p:cNvPr>
          <p:cNvSpPr>
            <a:spLocks noGrp="1"/>
          </p:cNvSpPr>
          <p:nvPr>
            <p:ph type="title"/>
          </p:nvPr>
        </p:nvSpPr>
        <p:spPr/>
        <p:txBody>
          <a:bodyPr/>
          <a:lstStyle/>
          <a:p>
            <a:r>
              <a:rPr lang="en-US" dirty="0"/>
              <a:t>Create branch to develop on</a:t>
            </a:r>
          </a:p>
        </p:txBody>
      </p:sp>
      <p:sp>
        <p:nvSpPr>
          <p:cNvPr id="4" name="Content Placeholder 3">
            <a:extLst>
              <a:ext uri="{FF2B5EF4-FFF2-40B4-BE49-F238E27FC236}">
                <a16:creationId xmlns:a16="http://schemas.microsoft.com/office/drawing/2014/main" id="{10C2BFA7-3BC9-4595-9078-4E639CB5B54B}"/>
              </a:ext>
            </a:extLst>
          </p:cNvPr>
          <p:cNvSpPr>
            <a:spLocks noGrp="1"/>
          </p:cNvSpPr>
          <p:nvPr>
            <p:ph idx="1"/>
          </p:nvPr>
        </p:nvSpPr>
        <p:spPr/>
        <p:txBody>
          <a:bodyPr/>
          <a:lstStyle/>
          <a:p>
            <a:endParaRPr lang="en-US"/>
          </a:p>
        </p:txBody>
      </p:sp>
      <p:sp>
        <p:nvSpPr>
          <p:cNvPr id="2" name="Footer Placeholder 1">
            <a:extLst>
              <a:ext uri="{FF2B5EF4-FFF2-40B4-BE49-F238E27FC236}">
                <a16:creationId xmlns:a16="http://schemas.microsoft.com/office/drawing/2014/main" id="{2C6FC689-3C77-44C4-A5F9-05C35AE3E815}"/>
              </a:ext>
            </a:extLst>
          </p:cNvPr>
          <p:cNvSpPr>
            <a:spLocks noGrp="1"/>
          </p:cNvSpPr>
          <p:nvPr>
            <p:ph type="ftr" sz="quarter" idx="11"/>
          </p:nvPr>
        </p:nvSpPr>
        <p:spPr/>
        <p:txBody>
          <a:bodyPr/>
          <a:lstStyle/>
          <a:p>
            <a:r>
              <a:rPr lang="en-US"/>
              <a:t>How and Why participate in an Open Source Project</a:t>
            </a:r>
            <a:endParaRPr lang="en-NL"/>
          </a:p>
        </p:txBody>
      </p:sp>
      <p:sp>
        <p:nvSpPr>
          <p:cNvPr id="5" name="Rectangle 4">
            <a:extLst>
              <a:ext uri="{FF2B5EF4-FFF2-40B4-BE49-F238E27FC236}">
                <a16:creationId xmlns:a16="http://schemas.microsoft.com/office/drawing/2014/main" id="{026C383C-DCDC-4DFB-A8B9-516F93762B86}"/>
              </a:ext>
            </a:extLst>
          </p:cNvPr>
          <p:cNvSpPr/>
          <p:nvPr/>
        </p:nvSpPr>
        <p:spPr>
          <a:xfrm>
            <a:off x="2412587" y="3206207"/>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38BDD364-A550-4AC4-9EF7-A3A6CF5C151B}"/>
              </a:ext>
            </a:extLst>
          </p:cNvPr>
          <p:cNvSpPr txBox="1"/>
          <p:nvPr/>
        </p:nvSpPr>
        <p:spPr>
          <a:xfrm>
            <a:off x="2412587" y="4762324"/>
            <a:ext cx="724557" cy="200055"/>
          </a:xfrm>
          <a:prstGeom prst="rect">
            <a:avLst/>
          </a:prstGeom>
          <a:noFill/>
        </p:spPr>
        <p:txBody>
          <a:bodyPr wrap="none" lIns="0" tIns="0" rIns="0" bIns="0" rtlCol="0">
            <a:spAutoFit/>
          </a:bodyPr>
          <a:lstStyle/>
          <a:p>
            <a:r>
              <a:rPr lang="en-US" sz="1300" dirty="0"/>
              <a:t>my laptop</a:t>
            </a:r>
          </a:p>
        </p:txBody>
      </p:sp>
      <p:pic>
        <p:nvPicPr>
          <p:cNvPr id="7" name="Picture 2" descr="Go (programming language) - Wikipedia">
            <a:extLst>
              <a:ext uri="{FF2B5EF4-FFF2-40B4-BE49-F238E27FC236}">
                <a16:creationId xmlns:a16="http://schemas.microsoft.com/office/drawing/2014/main" id="{74F2D831-458B-43F9-B05D-2FA9C6E5C74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715423" y="4148419"/>
            <a:ext cx="994470" cy="372926"/>
          </a:xfrm>
          <a:prstGeom prst="rect">
            <a:avLst/>
          </a:prstGeom>
          <a:solidFill>
            <a:srgbClr val="FFFFFF"/>
          </a:solidFill>
        </p:spPr>
      </p:pic>
      <p:sp>
        <p:nvSpPr>
          <p:cNvPr id="8" name="TextBox 7">
            <a:extLst>
              <a:ext uri="{FF2B5EF4-FFF2-40B4-BE49-F238E27FC236}">
                <a16:creationId xmlns:a16="http://schemas.microsoft.com/office/drawing/2014/main" id="{46D65E52-51D1-4924-A8E6-0586AEE0BD80}"/>
              </a:ext>
            </a:extLst>
          </p:cNvPr>
          <p:cNvSpPr txBox="1"/>
          <p:nvPr/>
        </p:nvSpPr>
        <p:spPr>
          <a:xfrm>
            <a:off x="3567143" y="3538392"/>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9" name="Picture 2" descr="Ubuntu logo">
            <a:extLst>
              <a:ext uri="{FF2B5EF4-FFF2-40B4-BE49-F238E27FC236}">
                <a16:creationId xmlns:a16="http://schemas.microsoft.com/office/drawing/2014/main" id="{6F395864-A220-4BD3-98AC-01BB5F6FE23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37142" y="4140801"/>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C9D0E2A7-659F-44DE-B819-3599ABF2AAE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77221" y="4141658"/>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8697AD67-8B8F-4624-9770-D6456F7CB03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58634" y="4101025"/>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12" name="Arrow: Right 11">
            <a:extLst>
              <a:ext uri="{FF2B5EF4-FFF2-40B4-BE49-F238E27FC236}">
                <a16:creationId xmlns:a16="http://schemas.microsoft.com/office/drawing/2014/main" id="{F2840FA6-DD5B-4B60-A27A-9ACD591770DF}"/>
              </a:ext>
            </a:extLst>
          </p:cNvPr>
          <p:cNvSpPr/>
          <p:nvPr/>
        </p:nvSpPr>
        <p:spPr>
          <a:xfrm>
            <a:off x="5160800" y="3490179"/>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pic>
        <p:nvPicPr>
          <p:cNvPr id="14" name="Picture 13">
            <a:extLst>
              <a:ext uri="{FF2B5EF4-FFF2-40B4-BE49-F238E27FC236}">
                <a16:creationId xmlns:a16="http://schemas.microsoft.com/office/drawing/2014/main" id="{B03D7D8A-8129-4D52-AA88-5FA14F0EDE0B}"/>
              </a:ext>
            </a:extLst>
          </p:cNvPr>
          <p:cNvPicPr>
            <a:picLocks noChangeAspect="1"/>
          </p:cNvPicPr>
          <p:nvPr/>
        </p:nvPicPr>
        <p:blipFill>
          <a:blip r:embed="rId6">
            <a:clrChange>
              <a:clrFrom>
                <a:srgbClr val="FFFFFF"/>
              </a:clrFrom>
              <a:clrTo>
                <a:srgbClr val="FFFFFF">
                  <a:alpha val="0"/>
                </a:srgbClr>
              </a:clrTo>
            </a:clrChange>
          </a:blip>
          <a:stretch>
            <a:fillRect/>
          </a:stretch>
        </p:blipFill>
        <p:spPr>
          <a:xfrm>
            <a:off x="5995300" y="3379564"/>
            <a:ext cx="2491419" cy="541067"/>
          </a:xfrm>
          <a:prstGeom prst="rect">
            <a:avLst/>
          </a:prstGeom>
        </p:spPr>
      </p:pic>
      <p:sp>
        <p:nvSpPr>
          <p:cNvPr id="15" name="Arrow: Up 14">
            <a:extLst>
              <a:ext uri="{FF2B5EF4-FFF2-40B4-BE49-F238E27FC236}">
                <a16:creationId xmlns:a16="http://schemas.microsoft.com/office/drawing/2014/main" id="{016023DB-65AF-49ED-913C-81ADE4F794BD}"/>
              </a:ext>
            </a:extLst>
          </p:cNvPr>
          <p:cNvSpPr/>
          <p:nvPr/>
        </p:nvSpPr>
        <p:spPr>
          <a:xfrm>
            <a:off x="6244903" y="390438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ABCB23B-D6D8-40DC-8BF5-0DF0DF6AD270}"/>
              </a:ext>
            </a:extLst>
          </p:cNvPr>
          <p:cNvSpPr txBox="1"/>
          <p:nvPr/>
        </p:nvSpPr>
        <p:spPr>
          <a:xfrm>
            <a:off x="5947164" y="4320631"/>
            <a:ext cx="947375" cy="200055"/>
          </a:xfrm>
          <a:prstGeom prst="rect">
            <a:avLst/>
          </a:prstGeom>
          <a:noFill/>
        </p:spPr>
        <p:txBody>
          <a:bodyPr wrap="none" lIns="0" tIns="0" rIns="0" bIns="0" rtlCol="0">
            <a:spAutoFit/>
          </a:bodyPr>
          <a:lstStyle/>
          <a:p>
            <a:r>
              <a:rPr lang="en-US" sz="1300" dirty="0"/>
              <a:t>Create Code</a:t>
            </a:r>
          </a:p>
        </p:txBody>
      </p:sp>
      <p:sp>
        <p:nvSpPr>
          <p:cNvPr id="18" name="Arrow: Up 17">
            <a:extLst>
              <a:ext uri="{FF2B5EF4-FFF2-40B4-BE49-F238E27FC236}">
                <a16:creationId xmlns:a16="http://schemas.microsoft.com/office/drawing/2014/main" id="{935AF851-B64C-4293-B18D-6E0029C399E0}"/>
              </a:ext>
            </a:extLst>
          </p:cNvPr>
          <p:cNvSpPr/>
          <p:nvPr/>
        </p:nvSpPr>
        <p:spPr>
          <a:xfrm>
            <a:off x="7764873" y="3913173"/>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5975DA6A-76DE-4BC8-B148-83FB1DD4911D}"/>
              </a:ext>
            </a:extLst>
          </p:cNvPr>
          <p:cNvSpPr txBox="1"/>
          <p:nvPr/>
        </p:nvSpPr>
        <p:spPr>
          <a:xfrm>
            <a:off x="7467134" y="4329424"/>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2" name="TextBox 21">
            <a:extLst>
              <a:ext uri="{FF2B5EF4-FFF2-40B4-BE49-F238E27FC236}">
                <a16:creationId xmlns:a16="http://schemas.microsoft.com/office/drawing/2014/main" id="{4F620207-C3E3-4CAE-8E67-1E1B97B443EE}"/>
              </a:ext>
            </a:extLst>
          </p:cNvPr>
          <p:cNvSpPr txBox="1"/>
          <p:nvPr/>
        </p:nvSpPr>
        <p:spPr>
          <a:xfrm>
            <a:off x="6564168" y="3577814"/>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pic>
        <p:nvPicPr>
          <p:cNvPr id="24" name="Picture 23">
            <a:extLst>
              <a:ext uri="{FF2B5EF4-FFF2-40B4-BE49-F238E27FC236}">
                <a16:creationId xmlns:a16="http://schemas.microsoft.com/office/drawing/2014/main" id="{1B8FD873-047B-4F02-99F3-C4D86D99926F}"/>
              </a:ext>
            </a:extLst>
          </p:cNvPr>
          <p:cNvPicPr>
            <a:picLocks noChangeAspect="1"/>
          </p:cNvPicPr>
          <p:nvPr/>
        </p:nvPicPr>
        <p:blipFill>
          <a:blip r:embed="rId7"/>
          <a:stretch>
            <a:fillRect/>
          </a:stretch>
        </p:blipFill>
        <p:spPr>
          <a:xfrm>
            <a:off x="633184" y="764892"/>
            <a:ext cx="7541136" cy="2257268"/>
          </a:xfrm>
          <a:prstGeom prst="rect">
            <a:avLst/>
          </a:prstGeom>
        </p:spPr>
      </p:pic>
    </p:spTree>
    <p:extLst>
      <p:ext uri="{BB962C8B-B14F-4D97-AF65-F5344CB8AC3E}">
        <p14:creationId xmlns:p14="http://schemas.microsoft.com/office/powerpoint/2010/main" val="346413419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B772-491A-4386-968E-501B0FC971A7}"/>
              </a:ext>
            </a:extLst>
          </p:cNvPr>
          <p:cNvSpPr>
            <a:spLocks noGrp="1"/>
          </p:cNvSpPr>
          <p:nvPr>
            <p:ph type="title"/>
          </p:nvPr>
        </p:nvSpPr>
        <p:spPr/>
        <p:txBody>
          <a:bodyPr/>
          <a:lstStyle/>
          <a:p>
            <a:r>
              <a:rPr lang="en-US" dirty="0"/>
              <a:t>Create Test, Create Code</a:t>
            </a:r>
          </a:p>
        </p:txBody>
      </p:sp>
      <p:pic>
        <p:nvPicPr>
          <p:cNvPr id="9" name="Content Placeholder 8">
            <a:extLst>
              <a:ext uri="{FF2B5EF4-FFF2-40B4-BE49-F238E27FC236}">
                <a16:creationId xmlns:a16="http://schemas.microsoft.com/office/drawing/2014/main" id="{D04A17B2-3C97-42E3-96C5-FC75F8F934B2}"/>
              </a:ext>
            </a:extLst>
          </p:cNvPr>
          <p:cNvPicPr>
            <a:picLocks noGrp="1" noChangeAspect="1"/>
          </p:cNvPicPr>
          <p:nvPr>
            <p:ph idx="1"/>
          </p:nvPr>
        </p:nvPicPr>
        <p:blipFill>
          <a:blip r:embed="rId2"/>
          <a:stretch>
            <a:fillRect/>
          </a:stretch>
        </p:blipFill>
        <p:spPr>
          <a:xfrm>
            <a:off x="5697516" y="2020962"/>
            <a:ext cx="2712955" cy="2659610"/>
          </a:xfrm>
        </p:spPr>
      </p:pic>
      <p:sp>
        <p:nvSpPr>
          <p:cNvPr id="4" name="Footer Placeholder 3">
            <a:extLst>
              <a:ext uri="{FF2B5EF4-FFF2-40B4-BE49-F238E27FC236}">
                <a16:creationId xmlns:a16="http://schemas.microsoft.com/office/drawing/2014/main" id="{A653319E-E2E7-41D1-AE75-157FF427B86F}"/>
              </a:ext>
            </a:extLst>
          </p:cNvPr>
          <p:cNvSpPr>
            <a:spLocks noGrp="1"/>
          </p:cNvSpPr>
          <p:nvPr>
            <p:ph type="ftr" sz="quarter" idx="11"/>
          </p:nvPr>
        </p:nvSpPr>
        <p:spPr/>
        <p:txBody>
          <a:bodyPr/>
          <a:lstStyle/>
          <a:p>
            <a:r>
              <a:rPr lang="en-US"/>
              <a:t>How and Why participate in an Open Source Project</a:t>
            </a:r>
            <a:endParaRPr lang="nl-NL"/>
          </a:p>
        </p:txBody>
      </p:sp>
      <p:pic>
        <p:nvPicPr>
          <p:cNvPr id="7" name="Picture 6">
            <a:extLst>
              <a:ext uri="{FF2B5EF4-FFF2-40B4-BE49-F238E27FC236}">
                <a16:creationId xmlns:a16="http://schemas.microsoft.com/office/drawing/2014/main" id="{44718725-4F44-44D8-9ADF-CABBCF463B3D}"/>
              </a:ext>
            </a:extLst>
          </p:cNvPr>
          <p:cNvPicPr>
            <a:picLocks noChangeAspect="1"/>
          </p:cNvPicPr>
          <p:nvPr/>
        </p:nvPicPr>
        <p:blipFill>
          <a:blip r:embed="rId3"/>
          <a:stretch>
            <a:fillRect/>
          </a:stretch>
        </p:blipFill>
        <p:spPr>
          <a:xfrm>
            <a:off x="719999" y="922351"/>
            <a:ext cx="2188423" cy="947227"/>
          </a:xfrm>
          <a:prstGeom prst="rect">
            <a:avLst/>
          </a:prstGeom>
        </p:spPr>
      </p:pic>
      <p:grpSp>
        <p:nvGrpSpPr>
          <p:cNvPr id="14" name="Group 13">
            <a:extLst>
              <a:ext uri="{FF2B5EF4-FFF2-40B4-BE49-F238E27FC236}">
                <a16:creationId xmlns:a16="http://schemas.microsoft.com/office/drawing/2014/main" id="{7DAFDF46-88AE-475B-84A8-C819EBD96DEA}"/>
              </a:ext>
            </a:extLst>
          </p:cNvPr>
          <p:cNvGrpSpPr/>
          <p:nvPr/>
        </p:nvGrpSpPr>
        <p:grpSpPr>
          <a:xfrm>
            <a:off x="2973757" y="988059"/>
            <a:ext cx="3021840" cy="2884680"/>
            <a:chOff x="2973757" y="988059"/>
            <a:chExt cx="3021840" cy="2884680"/>
          </a:xfrm>
        </p:grpSpPr>
        <mc:AlternateContent xmlns:mc="http://schemas.openxmlformats.org/markup-compatibility/2006" xmlns:p14="http://schemas.microsoft.com/office/powerpoint/2010/main" xmlns:aink="http://schemas.microsoft.com/office/drawing/2016/ink">
          <mc:Choice Requires="p14 aink">
            <p:contentPart p14:bwMode="auto" r:id="rId4">
              <p14:nvContentPartPr>
                <p14:cNvPr id="11" name="Ink 10">
                  <a:extLst>
                    <a:ext uri="{FF2B5EF4-FFF2-40B4-BE49-F238E27FC236}">
                      <a16:creationId xmlns:a16="http://schemas.microsoft.com/office/drawing/2014/main" id="{0BE8D490-8970-435B-9A10-CF10EF864A87}"/>
                    </a:ext>
                  </a:extLst>
                </p14:cNvPr>
                <p14:cNvContentPartPr/>
                <p14:nvPr/>
              </p14:nvContentPartPr>
              <p14:xfrm>
                <a:off x="3022357" y="1462539"/>
                <a:ext cx="2973240" cy="2410200"/>
              </p14:xfrm>
            </p:contentPart>
          </mc:Choice>
          <mc:Fallback xmlns="">
            <p:pic>
              <p:nvPicPr>
                <p:cNvPr id="11" name="Ink 10">
                  <a:extLst>
                    <a:ext uri="{FF2B5EF4-FFF2-40B4-BE49-F238E27FC236}">
                      <a16:creationId xmlns:a16="http://schemas.microsoft.com/office/drawing/2014/main" id="{0BE8D490-8970-435B-9A10-CF10EF864A87}"/>
                    </a:ext>
                  </a:extLst>
                </p:cNvPr>
                <p:cNvPicPr/>
                <p:nvPr/>
              </p:nvPicPr>
              <p:blipFill>
                <a:blip r:embed="rId5"/>
                <a:stretch>
                  <a:fillRect/>
                </a:stretch>
              </p:blipFill>
              <p:spPr>
                <a:xfrm>
                  <a:off x="2959357" y="1399539"/>
                  <a:ext cx="3098880" cy="253584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6">
              <p14:nvContentPartPr>
                <p14:cNvPr id="12" name="Ink 11">
                  <a:extLst>
                    <a:ext uri="{FF2B5EF4-FFF2-40B4-BE49-F238E27FC236}">
                      <a16:creationId xmlns:a16="http://schemas.microsoft.com/office/drawing/2014/main" id="{06419A6D-AA9C-4292-91EC-ABC61AB82F85}"/>
                    </a:ext>
                  </a:extLst>
                </p14:cNvPr>
                <p14:cNvContentPartPr/>
                <p14:nvPr/>
              </p14:nvContentPartPr>
              <p14:xfrm>
                <a:off x="2973757" y="988059"/>
                <a:ext cx="547920" cy="482760"/>
              </p14:xfrm>
            </p:contentPart>
          </mc:Choice>
          <mc:Fallback xmlns="">
            <p:pic>
              <p:nvPicPr>
                <p:cNvPr id="12" name="Ink 11">
                  <a:extLst>
                    <a:ext uri="{FF2B5EF4-FFF2-40B4-BE49-F238E27FC236}">
                      <a16:creationId xmlns:a16="http://schemas.microsoft.com/office/drawing/2014/main" id="{06419A6D-AA9C-4292-91EC-ABC61AB82F85}"/>
                    </a:ext>
                  </a:extLst>
                </p:cNvPr>
                <p:cNvPicPr/>
                <p:nvPr/>
              </p:nvPicPr>
              <p:blipFill>
                <a:blip r:embed="rId7"/>
                <a:stretch>
                  <a:fillRect/>
                </a:stretch>
              </p:blipFill>
              <p:spPr>
                <a:xfrm>
                  <a:off x="2910757" y="925059"/>
                  <a:ext cx="673560" cy="608400"/>
                </a:xfrm>
                <a:prstGeom prst="rect">
                  <a:avLst/>
                </a:prstGeom>
              </p:spPr>
            </p:pic>
          </mc:Fallback>
        </mc:AlternateContent>
        <mc:AlternateContent xmlns:mc="http://schemas.openxmlformats.org/markup-compatibility/2006" xmlns:p14="http://schemas.microsoft.com/office/powerpoint/2010/main" xmlns:aink="http://schemas.microsoft.com/office/drawing/2016/ink">
          <mc:Choice Requires="p14 aink">
            <p:contentPart p14:bwMode="auto" r:id="rId8">
              <p14:nvContentPartPr>
                <p14:cNvPr id="13" name="Ink 12">
                  <a:extLst>
                    <a:ext uri="{FF2B5EF4-FFF2-40B4-BE49-F238E27FC236}">
                      <a16:creationId xmlns:a16="http://schemas.microsoft.com/office/drawing/2014/main" id="{50AD0DEE-C791-4E93-8A9D-1F7D585FAFDB}"/>
                    </a:ext>
                  </a:extLst>
                </p14:cNvPr>
                <p14:cNvContentPartPr/>
                <p14:nvPr/>
              </p14:nvContentPartPr>
              <p14:xfrm>
                <a:off x="2980957" y="1391259"/>
                <a:ext cx="322920" cy="597240"/>
              </p14:xfrm>
            </p:contentPart>
          </mc:Choice>
          <mc:Fallback xmlns="">
            <p:pic>
              <p:nvPicPr>
                <p:cNvPr id="13" name="Ink 12">
                  <a:extLst>
                    <a:ext uri="{FF2B5EF4-FFF2-40B4-BE49-F238E27FC236}">
                      <a16:creationId xmlns:a16="http://schemas.microsoft.com/office/drawing/2014/main" id="{50AD0DEE-C791-4E93-8A9D-1F7D585FAFDB}"/>
                    </a:ext>
                  </a:extLst>
                </p:cNvPr>
                <p:cNvPicPr/>
                <p:nvPr/>
              </p:nvPicPr>
              <p:blipFill>
                <a:blip r:embed="rId9"/>
                <a:stretch>
                  <a:fillRect/>
                </a:stretch>
              </p:blipFill>
              <p:spPr>
                <a:xfrm>
                  <a:off x="2918317" y="1328619"/>
                  <a:ext cx="448560" cy="722880"/>
                </a:xfrm>
                <a:prstGeom prst="rect">
                  <a:avLst/>
                </a:prstGeom>
              </p:spPr>
            </p:pic>
          </mc:Fallback>
        </mc:AlternateContent>
      </p:grpSp>
    </p:spTree>
    <p:extLst>
      <p:ext uri="{BB962C8B-B14F-4D97-AF65-F5344CB8AC3E}">
        <p14:creationId xmlns:p14="http://schemas.microsoft.com/office/powerpoint/2010/main" val="1336396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63"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 calcmode="lin" valueType="num">
                                      <p:cBhvr>
                                        <p:cTn id="10" dur="2000" fill="hold"/>
                                        <p:tgtEl>
                                          <p:spTgt spid="14"/>
                                        </p:tgtEl>
                                        <p:attrNameLst>
                                          <p:attrName>drawProgress</p:attrName>
                                        </p:attrNameLst>
                                      </p:cBhvr>
                                      <p:tavLst>
                                        <p:tav tm="0">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9B772-491A-4386-968E-501B0FC971A7}"/>
              </a:ext>
            </a:extLst>
          </p:cNvPr>
          <p:cNvSpPr>
            <a:spLocks noGrp="1"/>
          </p:cNvSpPr>
          <p:nvPr>
            <p:ph type="title"/>
          </p:nvPr>
        </p:nvSpPr>
        <p:spPr/>
        <p:txBody>
          <a:bodyPr/>
          <a:lstStyle/>
          <a:p>
            <a:r>
              <a:rPr lang="en-US" dirty="0"/>
              <a:t>Create Test, Create Code</a:t>
            </a:r>
          </a:p>
        </p:txBody>
      </p:sp>
      <p:sp>
        <p:nvSpPr>
          <p:cNvPr id="3" name="Content Placeholder 2">
            <a:extLst>
              <a:ext uri="{FF2B5EF4-FFF2-40B4-BE49-F238E27FC236}">
                <a16:creationId xmlns:a16="http://schemas.microsoft.com/office/drawing/2014/main" id="{2955F6D5-844C-4D94-806A-D0878B5563BD}"/>
              </a:ext>
            </a:extLst>
          </p:cNvPr>
          <p:cNvSpPr>
            <a:spLocks noGrp="1"/>
          </p:cNvSpPr>
          <p:nvPr>
            <p:ph idx="1"/>
          </p:nvPr>
        </p:nvSpPr>
        <p:spPr/>
        <p:txBody>
          <a:bodyPr/>
          <a:lstStyle/>
          <a:p>
            <a:r>
              <a:rPr lang="en-US" dirty="0"/>
              <a:t>Two levels of testing</a:t>
            </a:r>
          </a:p>
          <a:p>
            <a:pPr lvl="1"/>
            <a:r>
              <a:rPr lang="en-US" dirty="0"/>
              <a:t>Unit Testing (with Mock OCI interactor)</a:t>
            </a:r>
          </a:p>
          <a:p>
            <a:pPr lvl="1"/>
            <a:r>
              <a:rPr lang="en-US" dirty="0"/>
              <a:t>Integration Testing (actually talking to OCI environment)</a:t>
            </a:r>
          </a:p>
        </p:txBody>
      </p:sp>
      <p:sp>
        <p:nvSpPr>
          <p:cNvPr id="4" name="Footer Placeholder 3">
            <a:extLst>
              <a:ext uri="{FF2B5EF4-FFF2-40B4-BE49-F238E27FC236}">
                <a16:creationId xmlns:a16="http://schemas.microsoft.com/office/drawing/2014/main" id="{A653319E-E2E7-41D1-AE75-157FF427B86F}"/>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327B0A3E-26FA-452C-A0D2-6CE561604EEC}"/>
              </a:ext>
            </a:extLst>
          </p:cNvPr>
          <p:cNvPicPr>
            <a:picLocks noChangeAspect="1"/>
          </p:cNvPicPr>
          <p:nvPr/>
        </p:nvPicPr>
        <p:blipFill>
          <a:blip r:embed="rId2"/>
          <a:stretch>
            <a:fillRect/>
          </a:stretch>
        </p:blipFill>
        <p:spPr>
          <a:xfrm>
            <a:off x="1437167" y="2115047"/>
            <a:ext cx="7083547" cy="253279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15708236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A47332-E707-440B-B7D1-51DA148D4B73}"/>
              </a:ext>
            </a:extLst>
          </p:cNvPr>
          <p:cNvSpPr>
            <a:spLocks noGrp="1"/>
          </p:cNvSpPr>
          <p:nvPr>
            <p:ph type="title"/>
          </p:nvPr>
        </p:nvSpPr>
        <p:spPr/>
        <p:txBody>
          <a:bodyPr/>
          <a:lstStyle/>
          <a:p>
            <a:r>
              <a:rPr lang="en-US" dirty="0"/>
              <a:t>Code Formatting and Linting</a:t>
            </a:r>
          </a:p>
        </p:txBody>
      </p:sp>
      <p:sp>
        <p:nvSpPr>
          <p:cNvPr id="3" name="Content Placeholder 2">
            <a:extLst>
              <a:ext uri="{FF2B5EF4-FFF2-40B4-BE49-F238E27FC236}">
                <a16:creationId xmlns:a16="http://schemas.microsoft.com/office/drawing/2014/main" id="{DDA76BF7-B2D3-484E-8776-A46D07E6F0AC}"/>
              </a:ext>
            </a:extLst>
          </p:cNvPr>
          <p:cNvSpPr>
            <a:spLocks noGrp="1"/>
          </p:cNvSpPr>
          <p:nvPr>
            <p:ph idx="1"/>
          </p:nvPr>
        </p:nvSpPr>
        <p:spPr/>
        <p:txBody>
          <a:bodyPr/>
          <a:lstStyle/>
          <a:p>
            <a:r>
              <a:rPr lang="en-US" dirty="0"/>
              <a:t>Apply formatting rules for uniform code layout</a:t>
            </a:r>
          </a:p>
          <a:p>
            <a:pPr lvl="1"/>
            <a:r>
              <a:rPr lang="en-US" dirty="0"/>
              <a:t>[also] to facilitate compare and merge</a:t>
            </a:r>
            <a:br>
              <a:rPr lang="en-US" dirty="0"/>
            </a:br>
            <a:endParaRPr lang="en-US" dirty="0"/>
          </a:p>
          <a:p>
            <a:r>
              <a:rPr lang="en-US" dirty="0"/>
              <a:t>Check Code Quality against rules</a:t>
            </a:r>
          </a:p>
          <a:p>
            <a:endParaRPr lang="en-US" dirty="0"/>
          </a:p>
          <a:p>
            <a:pPr marL="0" indent="0">
              <a:buNone/>
              <a:tabLst>
                <a:tab pos="111125" algn="l"/>
              </a:tabLst>
            </a:pPr>
            <a:br>
              <a:rPr lang="en-US" dirty="0"/>
            </a:br>
            <a:endParaRPr lang="en-US" dirty="0"/>
          </a:p>
          <a:p>
            <a:pPr lvl="1"/>
            <a:r>
              <a:rPr lang="en-US" dirty="0"/>
              <a:t>formatting, commenting, complexity of functions, variable naming, (un)reachable code</a:t>
            </a:r>
          </a:p>
        </p:txBody>
      </p:sp>
      <p:sp>
        <p:nvSpPr>
          <p:cNvPr id="4" name="Footer Placeholder 3">
            <a:extLst>
              <a:ext uri="{FF2B5EF4-FFF2-40B4-BE49-F238E27FC236}">
                <a16:creationId xmlns:a16="http://schemas.microsoft.com/office/drawing/2014/main" id="{DFD76416-CB1F-4E79-9E04-9D2949FB2F99}"/>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2F3E2C6E-173B-4A62-9E47-507809595C0D}"/>
              </a:ext>
            </a:extLst>
          </p:cNvPr>
          <p:cNvPicPr>
            <a:picLocks noChangeAspect="1"/>
          </p:cNvPicPr>
          <p:nvPr/>
        </p:nvPicPr>
        <p:blipFill>
          <a:blip r:embed="rId2"/>
          <a:stretch>
            <a:fillRect/>
          </a:stretch>
        </p:blipFill>
        <p:spPr>
          <a:xfrm>
            <a:off x="3254507" y="2054604"/>
            <a:ext cx="5521616" cy="663835"/>
          </a:xfrm>
          <a:prstGeom prst="rect">
            <a:avLst/>
          </a:prstGeom>
          <a:ln>
            <a:noFill/>
          </a:ln>
          <a:effectLst>
            <a:outerShdw blurRad="292100" dist="139700" dir="2700000" algn="tl" rotWithShape="0">
              <a:srgbClr val="333333">
                <a:alpha val="65000"/>
              </a:srgbClr>
            </a:outerShdw>
          </a:effectLst>
        </p:spPr>
      </p:pic>
      <p:pic>
        <p:nvPicPr>
          <p:cNvPr id="10" name="Picture 9">
            <a:extLst>
              <a:ext uri="{FF2B5EF4-FFF2-40B4-BE49-F238E27FC236}">
                <a16:creationId xmlns:a16="http://schemas.microsoft.com/office/drawing/2014/main" id="{16005D2E-3C8E-492F-A936-CB4546F1072C}"/>
              </a:ext>
            </a:extLst>
          </p:cNvPr>
          <p:cNvPicPr>
            <a:picLocks noChangeAspect="1"/>
          </p:cNvPicPr>
          <p:nvPr/>
        </p:nvPicPr>
        <p:blipFill>
          <a:blip r:embed="rId3"/>
          <a:stretch>
            <a:fillRect/>
          </a:stretch>
        </p:blipFill>
        <p:spPr>
          <a:xfrm>
            <a:off x="2902380" y="3125267"/>
            <a:ext cx="6003235" cy="1824605"/>
          </a:xfrm>
          <a:prstGeom prst="rect">
            <a:avLst/>
          </a:prstGeom>
          <a:ln>
            <a:noFill/>
          </a:ln>
          <a:effectLst>
            <a:outerShdw blurRad="292100" dist="139700" dir="2700000" algn="tl" rotWithShape="0">
              <a:srgbClr val="333333">
                <a:alpha val="65000"/>
              </a:srgbClr>
            </a:outerShdw>
          </a:effectLst>
        </p:spPr>
      </p:pic>
      <p:pic>
        <p:nvPicPr>
          <p:cNvPr id="12" name="Picture 11">
            <a:extLst>
              <a:ext uri="{FF2B5EF4-FFF2-40B4-BE49-F238E27FC236}">
                <a16:creationId xmlns:a16="http://schemas.microsoft.com/office/drawing/2014/main" id="{54C2DBF1-457A-4DCB-A741-1C672C724340}"/>
              </a:ext>
            </a:extLst>
          </p:cNvPr>
          <p:cNvPicPr>
            <a:picLocks noChangeAspect="1"/>
          </p:cNvPicPr>
          <p:nvPr/>
        </p:nvPicPr>
        <p:blipFill>
          <a:blip r:embed="rId4"/>
          <a:stretch>
            <a:fillRect/>
          </a:stretch>
        </p:blipFill>
        <p:spPr>
          <a:xfrm>
            <a:off x="4799835" y="830374"/>
            <a:ext cx="3967450" cy="49925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6384549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F4D270-A87F-4F0B-AC1A-06F9CE7F845C}"/>
              </a:ext>
            </a:extLst>
          </p:cNvPr>
          <p:cNvSpPr>
            <a:spLocks noGrp="1"/>
          </p:cNvSpPr>
          <p:nvPr>
            <p:ph type="title"/>
          </p:nvPr>
        </p:nvSpPr>
        <p:spPr/>
        <p:txBody>
          <a:bodyPr/>
          <a:lstStyle/>
          <a:p>
            <a:r>
              <a:rPr lang="en-US" dirty="0"/>
              <a:t>Add, Commit, Push</a:t>
            </a:r>
          </a:p>
        </p:txBody>
      </p:sp>
      <p:sp>
        <p:nvSpPr>
          <p:cNvPr id="3" name="Content Placeholder 2">
            <a:extLst>
              <a:ext uri="{FF2B5EF4-FFF2-40B4-BE49-F238E27FC236}">
                <a16:creationId xmlns:a16="http://schemas.microsoft.com/office/drawing/2014/main" id="{CDB36699-5A7E-42BC-9AA4-427F3643E856}"/>
              </a:ext>
            </a:extLst>
          </p:cNvPr>
          <p:cNvSpPr>
            <a:spLocks noGrp="1"/>
          </p:cNvSpPr>
          <p:nvPr>
            <p:ph idx="1"/>
          </p:nvPr>
        </p:nvSpPr>
        <p:spPr/>
        <p:txBody>
          <a:bodyPr/>
          <a:lstStyle/>
          <a:p>
            <a:r>
              <a:rPr lang="en-US" dirty="0"/>
              <a:t>Add changed files to change set</a:t>
            </a:r>
          </a:p>
          <a:p>
            <a:r>
              <a:rPr lang="en-US" dirty="0"/>
              <a:t>Commit change set </a:t>
            </a:r>
          </a:p>
          <a:p>
            <a:pPr lvl="1"/>
            <a:r>
              <a:rPr lang="en-US" dirty="0"/>
              <a:t>with Sign Off in message</a:t>
            </a:r>
          </a:p>
          <a:p>
            <a:r>
              <a:rPr lang="en-US" dirty="0"/>
              <a:t>Push Changes - to Repository Fork </a:t>
            </a:r>
            <a:br>
              <a:rPr lang="en-US" dirty="0"/>
            </a:br>
            <a:r>
              <a:rPr lang="en-US" dirty="0"/>
              <a:t>on GitHub</a:t>
            </a:r>
          </a:p>
        </p:txBody>
      </p:sp>
      <p:sp>
        <p:nvSpPr>
          <p:cNvPr id="4" name="Footer Placeholder 3">
            <a:extLst>
              <a:ext uri="{FF2B5EF4-FFF2-40B4-BE49-F238E27FC236}">
                <a16:creationId xmlns:a16="http://schemas.microsoft.com/office/drawing/2014/main" id="{A8BE04D7-972F-46BE-B97E-59D7BBC099A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ADF9D59-B687-44D1-B382-B8D9A84C2DFC}"/>
              </a:ext>
            </a:extLst>
          </p:cNvPr>
          <p:cNvSpPr/>
          <p:nvPr/>
        </p:nvSpPr>
        <p:spPr>
          <a:xfrm>
            <a:off x="4382864" y="1145528"/>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9541A4C3-0763-4F42-A595-C63B0E0E44B5}"/>
              </a:ext>
            </a:extLst>
          </p:cNvPr>
          <p:cNvPicPr>
            <a:picLocks noChangeAspect="1"/>
          </p:cNvPicPr>
          <p:nvPr/>
        </p:nvPicPr>
        <p:blipFill>
          <a:blip r:embed="rId2"/>
          <a:stretch>
            <a:fillRect/>
          </a:stretch>
        </p:blipFill>
        <p:spPr>
          <a:xfrm>
            <a:off x="5497962" y="1235449"/>
            <a:ext cx="459784" cy="338260"/>
          </a:xfrm>
          <a:prstGeom prst="rect">
            <a:avLst/>
          </a:prstGeom>
          <a:noFill/>
        </p:spPr>
      </p:pic>
      <p:sp>
        <p:nvSpPr>
          <p:cNvPr id="7" name="TextBox 6">
            <a:extLst>
              <a:ext uri="{FF2B5EF4-FFF2-40B4-BE49-F238E27FC236}">
                <a16:creationId xmlns:a16="http://schemas.microsoft.com/office/drawing/2014/main" id="{C4E1669B-7995-4458-BAF4-CB0F8E5077EC}"/>
              </a:ext>
            </a:extLst>
          </p:cNvPr>
          <p:cNvSpPr txBox="1"/>
          <p:nvPr/>
        </p:nvSpPr>
        <p:spPr>
          <a:xfrm>
            <a:off x="4498273" y="1663630"/>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DE5A7F87-9D92-4983-BDC1-469366FF71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796" y="699036"/>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2332ED66-BBD6-4030-B0B0-F62166D35E3E}"/>
              </a:ext>
            </a:extLst>
          </p:cNvPr>
          <p:cNvSpPr/>
          <p:nvPr/>
        </p:nvSpPr>
        <p:spPr>
          <a:xfrm>
            <a:off x="3200656" y="3292949"/>
            <a:ext cx="5883301"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Go (programming language) - Wikipedia">
            <a:extLst>
              <a:ext uri="{FF2B5EF4-FFF2-40B4-BE49-F238E27FC236}">
                <a16:creationId xmlns:a16="http://schemas.microsoft.com/office/drawing/2014/main" id="{05C79442-F5B8-4DE0-A08A-4B26D99582B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503492" y="4235161"/>
            <a:ext cx="994470" cy="372926"/>
          </a:xfrm>
          <a:prstGeom prst="rect">
            <a:avLst/>
          </a:prstGeom>
          <a:solidFill>
            <a:srgbClr val="FFFFFF"/>
          </a:solidFill>
        </p:spPr>
      </p:pic>
      <p:sp>
        <p:nvSpPr>
          <p:cNvPr id="15" name="TextBox 14">
            <a:extLst>
              <a:ext uri="{FF2B5EF4-FFF2-40B4-BE49-F238E27FC236}">
                <a16:creationId xmlns:a16="http://schemas.microsoft.com/office/drawing/2014/main" id="{F1AA940E-3AF9-429E-86EA-807475F02BDF}"/>
              </a:ext>
            </a:extLst>
          </p:cNvPr>
          <p:cNvSpPr txBox="1"/>
          <p:nvPr/>
        </p:nvSpPr>
        <p:spPr>
          <a:xfrm>
            <a:off x="4355212" y="3625134"/>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6" name="Picture 2" descr="Ubuntu logo">
            <a:extLst>
              <a:ext uri="{FF2B5EF4-FFF2-40B4-BE49-F238E27FC236}">
                <a16:creationId xmlns:a16="http://schemas.microsoft.com/office/drawing/2014/main" id="{257F4356-06AB-43AB-8BCB-D7FCB7F4D12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25211" y="4227543"/>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Why the Visual Studio Code team launched a snap | Snapcraft">
            <a:extLst>
              <a:ext uri="{FF2B5EF4-FFF2-40B4-BE49-F238E27FC236}">
                <a16:creationId xmlns:a16="http://schemas.microsoft.com/office/drawing/2014/main" id="{F5351557-CCAE-4130-BA47-860CBCC7364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65290" y="4228400"/>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8" descr="How to Setup Windows for Development: An experiment in using WSL2 -  Bendyworks">
            <a:extLst>
              <a:ext uri="{FF2B5EF4-FFF2-40B4-BE49-F238E27FC236}">
                <a16:creationId xmlns:a16="http://schemas.microsoft.com/office/drawing/2014/main" id="{7785C32F-0178-4AAB-83B8-05B823EFF6B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46703" y="4187767"/>
            <a:ext cx="632461" cy="63246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1F159236-E447-4EC3-A838-0AED7221E870}"/>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74484" y="3466306"/>
            <a:ext cx="2491419" cy="541067"/>
          </a:xfrm>
          <a:prstGeom prst="rect">
            <a:avLst/>
          </a:prstGeom>
        </p:spPr>
      </p:pic>
      <p:sp>
        <p:nvSpPr>
          <p:cNvPr id="22" name="Arrow: Up 21">
            <a:extLst>
              <a:ext uri="{FF2B5EF4-FFF2-40B4-BE49-F238E27FC236}">
                <a16:creationId xmlns:a16="http://schemas.microsoft.com/office/drawing/2014/main" id="{0EDD9399-B47C-463C-ACE6-E44E6BFAD8FF}"/>
              </a:ext>
            </a:extLst>
          </p:cNvPr>
          <p:cNvSpPr/>
          <p:nvPr/>
        </p:nvSpPr>
        <p:spPr>
          <a:xfrm>
            <a:off x="6524087" y="399112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301375D0-9E1B-40A0-8757-8DDC36E130F3}"/>
              </a:ext>
            </a:extLst>
          </p:cNvPr>
          <p:cNvSpPr txBox="1"/>
          <p:nvPr/>
        </p:nvSpPr>
        <p:spPr>
          <a:xfrm>
            <a:off x="6226348" y="4407373"/>
            <a:ext cx="1454885" cy="200055"/>
          </a:xfrm>
          <a:prstGeom prst="rect">
            <a:avLst/>
          </a:prstGeom>
          <a:noFill/>
        </p:spPr>
        <p:txBody>
          <a:bodyPr wrap="none" lIns="0" tIns="0" rIns="0" bIns="0" rtlCol="0">
            <a:spAutoFit/>
          </a:bodyPr>
          <a:lstStyle/>
          <a:p>
            <a:r>
              <a:rPr lang="en-US" sz="1300" dirty="0"/>
              <a:t>Create Test &amp; Code</a:t>
            </a:r>
          </a:p>
        </p:txBody>
      </p:sp>
      <p:sp>
        <p:nvSpPr>
          <p:cNvPr id="25" name="Arrow: Up 24">
            <a:extLst>
              <a:ext uri="{FF2B5EF4-FFF2-40B4-BE49-F238E27FC236}">
                <a16:creationId xmlns:a16="http://schemas.microsoft.com/office/drawing/2014/main" id="{26A57997-20D3-4C18-A63E-49B92920D7A7}"/>
              </a:ext>
            </a:extLst>
          </p:cNvPr>
          <p:cNvSpPr/>
          <p:nvPr/>
        </p:nvSpPr>
        <p:spPr>
          <a:xfrm>
            <a:off x="8044057" y="3999915"/>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8EC25E49-70D5-4BFD-BC6B-8BE0BF4D36AC}"/>
              </a:ext>
            </a:extLst>
          </p:cNvPr>
          <p:cNvSpPr txBox="1"/>
          <p:nvPr/>
        </p:nvSpPr>
        <p:spPr>
          <a:xfrm>
            <a:off x="7746318" y="4416166"/>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8" name="Arrow: Bent-Up 27">
            <a:extLst>
              <a:ext uri="{FF2B5EF4-FFF2-40B4-BE49-F238E27FC236}">
                <a16:creationId xmlns:a16="http://schemas.microsoft.com/office/drawing/2014/main" id="{91230DEE-E652-40CF-AAE3-F9491C2D341B}"/>
              </a:ext>
            </a:extLst>
          </p:cNvPr>
          <p:cNvSpPr/>
          <p:nvPr/>
        </p:nvSpPr>
        <p:spPr>
          <a:xfrm rot="16200000">
            <a:off x="6867974" y="2215509"/>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B9D1A865-AC38-4A1F-93F2-5ED9E2E37262}"/>
              </a:ext>
            </a:extLst>
          </p:cNvPr>
          <p:cNvSpPr/>
          <p:nvPr/>
        </p:nvSpPr>
        <p:spPr>
          <a:xfrm>
            <a:off x="7412206" y="292901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3F67F9F-3B13-4A3C-96DB-259ADD158690}"/>
              </a:ext>
            </a:extLst>
          </p:cNvPr>
          <p:cNvSpPr txBox="1"/>
          <p:nvPr/>
        </p:nvSpPr>
        <p:spPr>
          <a:xfrm>
            <a:off x="7339355" y="3293800"/>
            <a:ext cx="362279" cy="200055"/>
          </a:xfrm>
          <a:prstGeom prst="rect">
            <a:avLst/>
          </a:prstGeom>
          <a:noFill/>
        </p:spPr>
        <p:txBody>
          <a:bodyPr wrap="none" lIns="0" tIns="0" rIns="0" bIns="0" rtlCol="0">
            <a:spAutoFit/>
          </a:bodyPr>
          <a:lstStyle/>
          <a:p>
            <a:r>
              <a:rPr lang="en-US" sz="1300" dirty="0"/>
              <a:t>push</a:t>
            </a:r>
          </a:p>
        </p:txBody>
      </p:sp>
      <p:pic>
        <p:nvPicPr>
          <p:cNvPr id="32" name="Picture 31">
            <a:extLst>
              <a:ext uri="{FF2B5EF4-FFF2-40B4-BE49-F238E27FC236}">
                <a16:creationId xmlns:a16="http://schemas.microsoft.com/office/drawing/2014/main" id="{B137B6F9-99B1-4633-8F5D-01533D70EC7B}"/>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6291692" y="1410803"/>
            <a:ext cx="1235431" cy="541067"/>
          </a:xfrm>
          <a:prstGeom prst="rect">
            <a:avLst/>
          </a:prstGeom>
        </p:spPr>
      </p:pic>
      <p:sp>
        <p:nvSpPr>
          <p:cNvPr id="36" name="Arrow: Down 35">
            <a:extLst>
              <a:ext uri="{FF2B5EF4-FFF2-40B4-BE49-F238E27FC236}">
                <a16:creationId xmlns:a16="http://schemas.microsoft.com/office/drawing/2014/main" id="{1974C132-AD4E-4305-B04D-2AF0BD38DF3E}"/>
              </a:ext>
            </a:extLst>
          </p:cNvPr>
          <p:cNvSpPr/>
          <p:nvPr/>
        </p:nvSpPr>
        <p:spPr>
          <a:xfrm>
            <a:off x="4941371" y="2185358"/>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40" name="TextBox 39">
            <a:extLst>
              <a:ext uri="{FF2B5EF4-FFF2-40B4-BE49-F238E27FC236}">
                <a16:creationId xmlns:a16="http://schemas.microsoft.com/office/drawing/2014/main" id="{3DD2D3C0-E475-464E-93E7-C80D681995AC}"/>
              </a:ext>
            </a:extLst>
          </p:cNvPr>
          <p:cNvSpPr txBox="1"/>
          <p:nvPr/>
        </p:nvSpPr>
        <p:spPr>
          <a:xfrm>
            <a:off x="6843352" y="3664556"/>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41" name="TextBox 40">
            <a:extLst>
              <a:ext uri="{FF2B5EF4-FFF2-40B4-BE49-F238E27FC236}">
                <a16:creationId xmlns:a16="http://schemas.microsoft.com/office/drawing/2014/main" id="{CF63C0D3-CA37-4ED5-8086-36969E651F12}"/>
              </a:ext>
            </a:extLst>
          </p:cNvPr>
          <p:cNvSpPr txBox="1"/>
          <p:nvPr/>
        </p:nvSpPr>
        <p:spPr>
          <a:xfrm>
            <a:off x="6564479" y="1591213"/>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Tree>
    <p:extLst>
      <p:ext uri="{BB962C8B-B14F-4D97-AF65-F5344CB8AC3E}">
        <p14:creationId xmlns:p14="http://schemas.microsoft.com/office/powerpoint/2010/main" val="112641026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4936074" y="5007903"/>
            <a:ext cx="3240000" cy="108000"/>
          </a:xfrm>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F61AC79F-ACD9-4B44-B8DF-75CA89FA4B60}"/>
              </a:ext>
            </a:extLst>
          </p:cNvPr>
          <p:cNvSpPr/>
          <p:nvPr/>
        </p:nvSpPr>
        <p:spPr>
          <a:xfrm>
            <a:off x="1402626" y="410760"/>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892AB0D0-B33D-4ED7-B717-290870AB84E6}"/>
              </a:ext>
            </a:extLst>
          </p:cNvPr>
          <p:cNvPicPr>
            <a:picLocks noChangeAspect="1"/>
          </p:cNvPicPr>
          <p:nvPr/>
        </p:nvPicPr>
        <p:blipFill>
          <a:blip r:embed="rId2"/>
          <a:stretch>
            <a:fillRect/>
          </a:stretch>
        </p:blipFill>
        <p:spPr>
          <a:xfrm>
            <a:off x="2517724" y="500681"/>
            <a:ext cx="459784" cy="338260"/>
          </a:xfrm>
          <a:prstGeom prst="rect">
            <a:avLst/>
          </a:prstGeom>
          <a:noFill/>
        </p:spPr>
      </p:pic>
      <p:sp>
        <p:nvSpPr>
          <p:cNvPr id="7" name="TextBox 6">
            <a:extLst>
              <a:ext uri="{FF2B5EF4-FFF2-40B4-BE49-F238E27FC236}">
                <a16:creationId xmlns:a16="http://schemas.microsoft.com/office/drawing/2014/main" id="{0AFC174D-02A0-45CA-A203-91E2D77ADAEC}"/>
              </a:ext>
            </a:extLst>
          </p:cNvPr>
          <p:cNvSpPr txBox="1"/>
          <p:nvPr/>
        </p:nvSpPr>
        <p:spPr>
          <a:xfrm>
            <a:off x="1518035" y="928862"/>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889164ED-DCFF-4F28-9055-03BDAB70B1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39558" y="-35732"/>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BB2971C8-185F-4DA6-B07F-276FD912F0CB}"/>
              </a:ext>
            </a:extLst>
          </p:cNvPr>
          <p:cNvSpPr/>
          <p:nvPr/>
        </p:nvSpPr>
        <p:spPr>
          <a:xfrm>
            <a:off x="220418" y="2558181"/>
            <a:ext cx="5883301"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Go (programming language) - Wikipedia">
            <a:extLst>
              <a:ext uri="{FF2B5EF4-FFF2-40B4-BE49-F238E27FC236}">
                <a16:creationId xmlns:a16="http://schemas.microsoft.com/office/drawing/2014/main" id="{3F863E3C-59D2-4921-A1EE-C1CDB4E0C4F7}"/>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523254" y="3500393"/>
            <a:ext cx="994470" cy="372926"/>
          </a:xfrm>
          <a:prstGeom prst="rect">
            <a:avLst/>
          </a:prstGeom>
          <a:solidFill>
            <a:srgbClr val="FFFFFF"/>
          </a:solidFill>
        </p:spPr>
      </p:pic>
      <p:sp>
        <p:nvSpPr>
          <p:cNvPr id="11" name="TextBox 10">
            <a:extLst>
              <a:ext uri="{FF2B5EF4-FFF2-40B4-BE49-F238E27FC236}">
                <a16:creationId xmlns:a16="http://schemas.microsoft.com/office/drawing/2014/main" id="{AB3D1D3F-3DB2-4F61-9932-2A149F0279E4}"/>
              </a:ext>
            </a:extLst>
          </p:cNvPr>
          <p:cNvSpPr txBox="1"/>
          <p:nvPr/>
        </p:nvSpPr>
        <p:spPr>
          <a:xfrm>
            <a:off x="1374974" y="2890366"/>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12" name="Picture 2" descr="Ubuntu logo">
            <a:extLst>
              <a:ext uri="{FF2B5EF4-FFF2-40B4-BE49-F238E27FC236}">
                <a16:creationId xmlns:a16="http://schemas.microsoft.com/office/drawing/2014/main" id="{2FFB1B1E-CBFB-447A-9F62-F7DEBABF8E9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44973" y="3492775"/>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Why the Visual Studio Code team launched a snap | Snapcraft">
            <a:extLst>
              <a:ext uri="{FF2B5EF4-FFF2-40B4-BE49-F238E27FC236}">
                <a16:creationId xmlns:a16="http://schemas.microsoft.com/office/drawing/2014/main" id="{C5EEE6C9-007D-4486-BFE0-D8511C513C8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185052" y="3493632"/>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8" descr="How to Setup Windows for Development: An experiment in using WSL2 -  Bendyworks">
            <a:extLst>
              <a:ext uri="{FF2B5EF4-FFF2-40B4-BE49-F238E27FC236}">
                <a16:creationId xmlns:a16="http://schemas.microsoft.com/office/drawing/2014/main" id="{27ABD037-16EA-4C0F-AC0E-F7D754B961B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66465" y="3452999"/>
            <a:ext cx="632461" cy="63246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F5E30222-99CE-4F70-8E3C-098316313762}"/>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294246" y="2731538"/>
            <a:ext cx="2491419" cy="541067"/>
          </a:xfrm>
          <a:prstGeom prst="rect">
            <a:avLst/>
          </a:prstGeom>
        </p:spPr>
      </p:pic>
      <p:sp>
        <p:nvSpPr>
          <p:cNvPr id="16" name="Arrow: Up 15">
            <a:extLst>
              <a:ext uri="{FF2B5EF4-FFF2-40B4-BE49-F238E27FC236}">
                <a16:creationId xmlns:a16="http://schemas.microsoft.com/office/drawing/2014/main" id="{A352A092-EF6E-4050-B7BE-918857FAE019}"/>
              </a:ext>
            </a:extLst>
          </p:cNvPr>
          <p:cNvSpPr/>
          <p:nvPr/>
        </p:nvSpPr>
        <p:spPr>
          <a:xfrm>
            <a:off x="3543849" y="325635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B73F71B0-EC71-45A7-9A76-D216D6E6019C}"/>
              </a:ext>
            </a:extLst>
          </p:cNvPr>
          <p:cNvSpPr txBox="1"/>
          <p:nvPr/>
        </p:nvSpPr>
        <p:spPr>
          <a:xfrm>
            <a:off x="3246110" y="3672605"/>
            <a:ext cx="1454885" cy="200055"/>
          </a:xfrm>
          <a:prstGeom prst="rect">
            <a:avLst/>
          </a:prstGeom>
          <a:noFill/>
        </p:spPr>
        <p:txBody>
          <a:bodyPr wrap="none" lIns="0" tIns="0" rIns="0" bIns="0" rtlCol="0">
            <a:spAutoFit/>
          </a:bodyPr>
          <a:lstStyle/>
          <a:p>
            <a:r>
              <a:rPr lang="en-US" sz="1300" dirty="0"/>
              <a:t>Create Test &amp; Code</a:t>
            </a:r>
          </a:p>
        </p:txBody>
      </p:sp>
      <p:sp>
        <p:nvSpPr>
          <p:cNvPr id="18" name="Arrow: Up 17">
            <a:extLst>
              <a:ext uri="{FF2B5EF4-FFF2-40B4-BE49-F238E27FC236}">
                <a16:creationId xmlns:a16="http://schemas.microsoft.com/office/drawing/2014/main" id="{CFB119EC-4EFE-4CE0-A73E-B1D9FF69D46D}"/>
              </a:ext>
            </a:extLst>
          </p:cNvPr>
          <p:cNvSpPr/>
          <p:nvPr/>
        </p:nvSpPr>
        <p:spPr>
          <a:xfrm>
            <a:off x="5063819" y="32651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EA04FF7C-76AC-49C0-A7B8-E062EEECB2FA}"/>
              </a:ext>
            </a:extLst>
          </p:cNvPr>
          <p:cNvSpPr txBox="1"/>
          <p:nvPr/>
        </p:nvSpPr>
        <p:spPr>
          <a:xfrm>
            <a:off x="4766080" y="3681398"/>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20" name="Arrow: Bent-Up 19">
            <a:extLst>
              <a:ext uri="{FF2B5EF4-FFF2-40B4-BE49-F238E27FC236}">
                <a16:creationId xmlns:a16="http://schemas.microsoft.com/office/drawing/2014/main" id="{52BA55E3-4033-4CEF-AE98-8CFDFC75109D}"/>
              </a:ext>
            </a:extLst>
          </p:cNvPr>
          <p:cNvSpPr/>
          <p:nvPr/>
        </p:nvSpPr>
        <p:spPr>
          <a:xfrm rot="16200000">
            <a:off x="3887736" y="1480741"/>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Arrow: Up 20">
            <a:extLst>
              <a:ext uri="{FF2B5EF4-FFF2-40B4-BE49-F238E27FC236}">
                <a16:creationId xmlns:a16="http://schemas.microsoft.com/office/drawing/2014/main" id="{0600BAAB-49E9-4C56-934F-BD8FCD03EE3A}"/>
              </a:ext>
            </a:extLst>
          </p:cNvPr>
          <p:cNvSpPr/>
          <p:nvPr/>
        </p:nvSpPr>
        <p:spPr>
          <a:xfrm>
            <a:off x="4431968" y="2194244"/>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TextBox 21">
            <a:extLst>
              <a:ext uri="{FF2B5EF4-FFF2-40B4-BE49-F238E27FC236}">
                <a16:creationId xmlns:a16="http://schemas.microsoft.com/office/drawing/2014/main" id="{35F67710-EF75-484F-92D0-CEA5296152FA}"/>
              </a:ext>
            </a:extLst>
          </p:cNvPr>
          <p:cNvSpPr txBox="1"/>
          <p:nvPr/>
        </p:nvSpPr>
        <p:spPr>
          <a:xfrm>
            <a:off x="4359117" y="2559032"/>
            <a:ext cx="362279" cy="200055"/>
          </a:xfrm>
          <a:prstGeom prst="rect">
            <a:avLst/>
          </a:prstGeom>
          <a:noFill/>
        </p:spPr>
        <p:txBody>
          <a:bodyPr wrap="none" lIns="0" tIns="0" rIns="0" bIns="0" rtlCol="0">
            <a:spAutoFit/>
          </a:bodyPr>
          <a:lstStyle/>
          <a:p>
            <a:r>
              <a:rPr lang="en-US" sz="1300" dirty="0"/>
              <a:t>push</a:t>
            </a:r>
          </a:p>
        </p:txBody>
      </p:sp>
      <p:pic>
        <p:nvPicPr>
          <p:cNvPr id="23" name="Picture 22">
            <a:extLst>
              <a:ext uri="{FF2B5EF4-FFF2-40B4-BE49-F238E27FC236}">
                <a16:creationId xmlns:a16="http://schemas.microsoft.com/office/drawing/2014/main" id="{A813430D-0E7B-49ED-9D8C-A169F77CBCA1}"/>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3311454" y="676035"/>
            <a:ext cx="1235431" cy="541067"/>
          </a:xfrm>
          <a:prstGeom prst="rect">
            <a:avLst/>
          </a:prstGeom>
        </p:spPr>
      </p:pic>
      <p:sp>
        <p:nvSpPr>
          <p:cNvPr id="24" name="Arrow: Down 23">
            <a:extLst>
              <a:ext uri="{FF2B5EF4-FFF2-40B4-BE49-F238E27FC236}">
                <a16:creationId xmlns:a16="http://schemas.microsoft.com/office/drawing/2014/main" id="{F4DD974C-5840-4DF7-8FB0-CF78F4A6051D}"/>
              </a:ext>
            </a:extLst>
          </p:cNvPr>
          <p:cNvSpPr/>
          <p:nvPr/>
        </p:nvSpPr>
        <p:spPr>
          <a:xfrm>
            <a:off x="1961133" y="1450590"/>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25" name="TextBox 24">
            <a:extLst>
              <a:ext uri="{FF2B5EF4-FFF2-40B4-BE49-F238E27FC236}">
                <a16:creationId xmlns:a16="http://schemas.microsoft.com/office/drawing/2014/main" id="{C72B16D6-FD92-420A-83CE-A3B7B3DEC55C}"/>
              </a:ext>
            </a:extLst>
          </p:cNvPr>
          <p:cNvSpPr txBox="1"/>
          <p:nvPr/>
        </p:nvSpPr>
        <p:spPr>
          <a:xfrm>
            <a:off x="3863114" y="2929788"/>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26" name="TextBox 25">
            <a:extLst>
              <a:ext uri="{FF2B5EF4-FFF2-40B4-BE49-F238E27FC236}">
                <a16:creationId xmlns:a16="http://schemas.microsoft.com/office/drawing/2014/main" id="{7855BB17-9776-425D-BE13-3AC90758806B}"/>
              </a:ext>
            </a:extLst>
          </p:cNvPr>
          <p:cNvSpPr txBox="1"/>
          <p:nvPr/>
        </p:nvSpPr>
        <p:spPr>
          <a:xfrm>
            <a:off x="3584241" y="856445"/>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pic>
        <p:nvPicPr>
          <p:cNvPr id="30" name="Snagit_SNG821">
            <a:extLst>
              <a:ext uri="{FF2B5EF4-FFF2-40B4-BE49-F238E27FC236}">
                <a16:creationId xmlns:a16="http://schemas.microsoft.com/office/drawing/2014/main" id="{5E241083-1B50-444E-90ED-D1FAABD917A0}"/>
              </a:ext>
            </a:extLst>
          </p:cNvPr>
          <p:cNvPicPr>
            <a:picLocks noChangeAspect="1"/>
          </p:cNvPicPr>
          <p:nvPr/>
        </p:nvPicPr>
        <p:blipFill rotWithShape="1">
          <a:blip r:embed="rId9"/>
          <a:srcRect b="51395"/>
          <a:stretch/>
        </p:blipFill>
        <p:spPr>
          <a:xfrm>
            <a:off x="3991212" y="4067888"/>
            <a:ext cx="5087152" cy="561449"/>
          </a:xfrm>
          <a:prstGeom prst="rect">
            <a:avLst/>
          </a:prstGeom>
          <a:ln>
            <a:noFill/>
          </a:ln>
          <a:effectLst>
            <a:outerShdw blurRad="292100" dist="139700" dir="2700000" algn="tl" rotWithShape="0">
              <a:srgbClr val="333333">
                <a:alpha val="65000"/>
              </a:srgbClr>
            </a:outerShdw>
          </a:effectLst>
        </p:spPr>
      </p:pic>
      <p:pic>
        <p:nvPicPr>
          <p:cNvPr id="32" name="Snagit_SNG824">
            <a:extLst>
              <a:ext uri="{FF2B5EF4-FFF2-40B4-BE49-F238E27FC236}">
                <a16:creationId xmlns:a16="http://schemas.microsoft.com/office/drawing/2014/main" id="{A7C4ABE3-A420-430B-94EB-A4D4699522AD}"/>
              </a:ext>
            </a:extLst>
          </p:cNvPr>
          <p:cNvPicPr>
            <a:picLocks noChangeAspect="1"/>
          </p:cNvPicPr>
          <p:nvPr/>
        </p:nvPicPr>
        <p:blipFill>
          <a:blip r:embed="rId10"/>
          <a:stretch>
            <a:fillRect/>
          </a:stretch>
        </p:blipFill>
        <p:spPr>
          <a:xfrm>
            <a:off x="3940540" y="1456289"/>
            <a:ext cx="4915168" cy="674204"/>
          </a:xfrm>
          <a:prstGeom prst="rect">
            <a:avLst/>
          </a:prstGeom>
          <a:ln>
            <a:noFill/>
          </a:ln>
          <a:effectLst>
            <a:outerShdw blurRad="292100" dist="139700" dir="2700000" algn="tl" rotWithShape="0">
              <a:srgbClr val="333333">
                <a:alpha val="65000"/>
              </a:srgbClr>
            </a:outerShdw>
          </a:effectLst>
        </p:spPr>
      </p:pic>
      <p:pic>
        <p:nvPicPr>
          <p:cNvPr id="28" name="Snagit_SNG81D">
            <a:extLst>
              <a:ext uri="{FF2B5EF4-FFF2-40B4-BE49-F238E27FC236}">
                <a16:creationId xmlns:a16="http://schemas.microsoft.com/office/drawing/2014/main" id="{C56D2584-E8C5-44EF-A989-52E1A8835541}"/>
              </a:ext>
            </a:extLst>
          </p:cNvPr>
          <p:cNvPicPr>
            <a:picLocks noGrp="1" noChangeAspect="1"/>
          </p:cNvPicPr>
          <p:nvPr>
            <p:ph idx="1"/>
          </p:nvPr>
        </p:nvPicPr>
        <p:blipFill rotWithShape="1">
          <a:blip r:embed="rId11"/>
          <a:srcRect r="47232" b="67547"/>
          <a:stretch/>
        </p:blipFill>
        <p:spPr>
          <a:xfrm>
            <a:off x="780657" y="4255120"/>
            <a:ext cx="3095692" cy="564595"/>
          </a:xfrm>
          <a:prstGeom prst="rect">
            <a:avLst/>
          </a:prstGeom>
          <a:ln>
            <a:noFill/>
          </a:ln>
          <a:effectLst>
            <a:outerShdw blurRad="292100" dist="139700" dir="2700000" algn="tl" rotWithShape="0">
              <a:srgbClr val="333333">
                <a:alpha val="65000"/>
              </a:srgbClr>
            </a:outerShdw>
          </a:effectLst>
        </p:spPr>
      </p:pic>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12"/>
          <a:stretch>
            <a:fillRect/>
          </a:stretch>
        </p:blipFill>
        <p:spPr>
          <a:xfrm>
            <a:off x="4663132" y="115080"/>
            <a:ext cx="1737074" cy="838407"/>
          </a:xfrm>
          <a:prstGeom prst="rect">
            <a:avLst/>
          </a:prstGeom>
        </p:spPr>
      </p:pic>
    </p:spTree>
    <p:extLst>
      <p:ext uri="{BB962C8B-B14F-4D97-AF65-F5344CB8AC3E}">
        <p14:creationId xmlns:p14="http://schemas.microsoft.com/office/powerpoint/2010/main" val="2412824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2"/>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6"/>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19" grpId="0"/>
      <p:bldP spid="20" grpId="0" animBg="1"/>
      <p:bldP spid="21" grpId="0" animBg="1"/>
      <p:bldP spid="22" grpId="0"/>
      <p:bldP spid="26"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oter Placeholder 3">
            <a:extLst>
              <a:ext uri="{FF2B5EF4-FFF2-40B4-BE49-F238E27FC236}">
                <a16:creationId xmlns:a16="http://schemas.microsoft.com/office/drawing/2014/main" id="{6DE91F76-6CF3-4A1D-A923-F8526ADBDFBC}"/>
              </a:ext>
            </a:extLst>
          </p:cNvPr>
          <p:cNvSpPr>
            <a:spLocks noGrp="1"/>
          </p:cNvSpPr>
          <p:nvPr>
            <p:ph type="ftr" sz="quarter" idx="11"/>
          </p:nvPr>
        </p:nvSpPr>
        <p:spPr>
          <a:xfrm>
            <a:off x="4936074" y="5007903"/>
            <a:ext cx="3240000" cy="108000"/>
          </a:xfrm>
        </p:spPr>
        <p:txBody>
          <a:bodyPr/>
          <a:lstStyle/>
          <a:p>
            <a:r>
              <a:rPr lang="en-US"/>
              <a:t>How and Why participate in an Open Source Project</a:t>
            </a:r>
            <a:endParaRPr lang="nl-NL"/>
          </a:p>
        </p:txBody>
      </p:sp>
      <p:pic>
        <p:nvPicPr>
          <p:cNvPr id="34" name="Snagit_SNG81E">
            <a:extLst>
              <a:ext uri="{FF2B5EF4-FFF2-40B4-BE49-F238E27FC236}">
                <a16:creationId xmlns:a16="http://schemas.microsoft.com/office/drawing/2014/main" id="{B460E9EA-421B-4265-AC4F-EAC829E0F45A}"/>
              </a:ext>
            </a:extLst>
          </p:cNvPr>
          <p:cNvPicPr>
            <a:picLocks noChangeAspect="1"/>
          </p:cNvPicPr>
          <p:nvPr/>
        </p:nvPicPr>
        <p:blipFill>
          <a:blip r:embed="rId2"/>
          <a:stretch>
            <a:fillRect/>
          </a:stretch>
        </p:blipFill>
        <p:spPr>
          <a:xfrm>
            <a:off x="227027" y="790582"/>
            <a:ext cx="8447416" cy="4077185"/>
          </a:xfrm>
          <a:prstGeom prst="rect">
            <a:avLst/>
          </a:prstGeom>
        </p:spPr>
      </p:pic>
      <p:sp>
        <p:nvSpPr>
          <p:cNvPr id="31" name="Title 1">
            <a:extLst>
              <a:ext uri="{FF2B5EF4-FFF2-40B4-BE49-F238E27FC236}">
                <a16:creationId xmlns:a16="http://schemas.microsoft.com/office/drawing/2014/main" id="{7C2A5D31-25BD-4441-8279-489EB19E47E9}"/>
              </a:ext>
            </a:extLst>
          </p:cNvPr>
          <p:cNvSpPr>
            <a:spLocks noGrp="1"/>
          </p:cNvSpPr>
          <p:nvPr>
            <p:ph type="title"/>
          </p:nvPr>
        </p:nvSpPr>
        <p:spPr>
          <a:xfrm>
            <a:off x="719999" y="288000"/>
            <a:ext cx="6624000" cy="504000"/>
          </a:xfrm>
        </p:spPr>
        <p:txBody>
          <a:bodyPr/>
          <a:lstStyle/>
          <a:p>
            <a:r>
              <a:rPr lang="en-US" dirty="0"/>
              <a:t>Changes have landed in GitHub – branch in forked repo</a:t>
            </a:r>
          </a:p>
        </p:txBody>
      </p:sp>
    </p:spTree>
    <p:extLst>
      <p:ext uri="{BB962C8B-B14F-4D97-AF65-F5344CB8AC3E}">
        <p14:creationId xmlns:p14="http://schemas.microsoft.com/office/powerpoint/2010/main" val="7244749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5D2A39-F0F6-4399-8B23-5180AC578A5A}"/>
              </a:ext>
            </a:extLst>
          </p:cNvPr>
          <p:cNvSpPr>
            <a:spLocks noGrp="1"/>
          </p:cNvSpPr>
          <p:nvPr>
            <p:ph type="title"/>
          </p:nvPr>
        </p:nvSpPr>
        <p:spPr/>
        <p:txBody>
          <a:bodyPr/>
          <a:lstStyle/>
          <a:p>
            <a:r>
              <a:rPr lang="en-US" dirty="0"/>
              <a:t>Why Participate?</a:t>
            </a:r>
          </a:p>
        </p:txBody>
      </p:sp>
      <p:sp>
        <p:nvSpPr>
          <p:cNvPr id="3" name="Content Placeholder 2">
            <a:extLst>
              <a:ext uri="{FF2B5EF4-FFF2-40B4-BE49-F238E27FC236}">
                <a16:creationId xmlns:a16="http://schemas.microsoft.com/office/drawing/2014/main" id="{7C722C6C-4C9F-4CEF-8361-6257C2CF4629}"/>
              </a:ext>
            </a:extLst>
          </p:cNvPr>
          <p:cNvSpPr>
            <a:spLocks noGrp="1"/>
          </p:cNvSpPr>
          <p:nvPr>
            <p:ph idx="1"/>
          </p:nvPr>
        </p:nvSpPr>
        <p:spPr/>
        <p:txBody>
          <a:bodyPr/>
          <a:lstStyle/>
          <a:p>
            <a:r>
              <a:rPr lang="en-US" dirty="0"/>
              <a:t>To give back/make a contribution (“moral debt”)</a:t>
            </a:r>
          </a:p>
          <a:p>
            <a:r>
              <a:rPr lang="en-US" dirty="0"/>
              <a:t>Make the product better</a:t>
            </a:r>
          </a:p>
          <a:p>
            <a:r>
              <a:rPr lang="en-US" dirty="0"/>
              <a:t>Influence the product </a:t>
            </a:r>
          </a:p>
          <a:p>
            <a:r>
              <a:rPr lang="en-US" dirty="0"/>
              <a:t>Plug your own product</a:t>
            </a:r>
          </a:p>
          <a:p>
            <a:r>
              <a:rPr lang="en-US" dirty="0"/>
              <a:t>Help grow and spread, thrive and persist</a:t>
            </a:r>
          </a:p>
          <a:p>
            <a:r>
              <a:rPr lang="en-US" dirty="0"/>
              <a:t>Learn about and understand the product (technically and strategically)</a:t>
            </a:r>
          </a:p>
          <a:p>
            <a:r>
              <a:rPr lang="en-US" dirty="0"/>
              <a:t>To increase your own personal status</a:t>
            </a:r>
          </a:p>
          <a:p>
            <a:r>
              <a:rPr lang="en-US" dirty="0"/>
              <a:t>For fun, thrill</a:t>
            </a:r>
          </a:p>
          <a:p>
            <a:r>
              <a:rPr lang="en-US" dirty="0"/>
              <a:t>Meet new people, belong to a team</a:t>
            </a:r>
          </a:p>
          <a:p>
            <a:r>
              <a:rPr lang="en-US" dirty="0"/>
              <a:t>Grow as a software engineer</a:t>
            </a:r>
          </a:p>
          <a:p>
            <a:pPr lvl="1"/>
            <a:r>
              <a:rPr lang="en-US" dirty="0"/>
              <a:t>learn from process, tooling, communication</a:t>
            </a:r>
          </a:p>
          <a:p>
            <a:pPr lvl="1"/>
            <a:r>
              <a:rPr lang="en-US" dirty="0"/>
              <a:t>learn from studying examples and emulating them</a:t>
            </a:r>
          </a:p>
          <a:p>
            <a:pPr lvl="1"/>
            <a:r>
              <a:rPr lang="en-US" dirty="0"/>
              <a:t>learn from review feedback and interaction</a:t>
            </a:r>
          </a:p>
        </p:txBody>
      </p:sp>
      <p:sp>
        <p:nvSpPr>
          <p:cNvPr id="4" name="Footer Placeholder 3">
            <a:extLst>
              <a:ext uri="{FF2B5EF4-FFF2-40B4-BE49-F238E27FC236}">
                <a16:creationId xmlns:a16="http://schemas.microsoft.com/office/drawing/2014/main" id="{4A4CD5F2-DE9B-4C56-8C2B-C2F69CEC06DD}"/>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16654499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500"/>
                                  </p:stCondLst>
                                  <p:childTnLst>
                                    <p:set>
                                      <p:cBhvr>
                                        <p:cTn id="9" dur="1" fill="hold">
                                          <p:stCondLst>
                                            <p:cond delay="0"/>
                                          </p:stCondLst>
                                        </p:cTn>
                                        <p:tgtEl>
                                          <p:spTgt spid="3">
                                            <p:txEl>
                                              <p:pRg st="1" end="1"/>
                                            </p:txEl>
                                          </p:spTgt>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grpId="0" nodeType="afterEffect">
                                  <p:stCondLst>
                                    <p:cond delay="500"/>
                                  </p:stCondLst>
                                  <p:childTnLst>
                                    <p:set>
                                      <p:cBhvr>
                                        <p:cTn id="15" dur="1" fill="hold">
                                          <p:stCondLst>
                                            <p:cond delay="0"/>
                                          </p:stCondLst>
                                        </p:cTn>
                                        <p:tgtEl>
                                          <p:spTgt spid="3">
                                            <p:txEl>
                                              <p:pRg st="3" end="3"/>
                                            </p:txEl>
                                          </p:spTgt>
                                        </p:tgtEl>
                                        <p:attrNameLst>
                                          <p:attrName>style.visibility</p:attrName>
                                        </p:attrNameLst>
                                      </p:cBhvr>
                                      <p:to>
                                        <p:strVal val="visible"/>
                                      </p:to>
                                    </p:set>
                                  </p:childTnLst>
                                </p:cTn>
                              </p:par>
                            </p:childTnLst>
                          </p:cTn>
                        </p:par>
                        <p:par>
                          <p:cTn id="16" fill="hold">
                            <p:stCondLst>
                              <p:cond delay="1500"/>
                            </p:stCondLst>
                            <p:childTnLst>
                              <p:par>
                                <p:cTn id="17" presetID="1" presetClass="entr" presetSubtype="0" fill="hold" grpId="0" nodeType="afterEffect">
                                  <p:stCondLst>
                                    <p:cond delay="50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par>
                          <p:cTn id="19" fill="hold">
                            <p:stCondLst>
                              <p:cond delay="2000"/>
                            </p:stCondLst>
                            <p:childTnLst>
                              <p:par>
                                <p:cTn id="20" presetID="1" presetClass="entr" presetSubtype="0" fill="hold" grpId="0" nodeType="afterEffect">
                                  <p:stCondLst>
                                    <p:cond delay="500"/>
                                  </p:stCondLst>
                                  <p:childTnLst>
                                    <p:set>
                                      <p:cBhvr>
                                        <p:cTn id="21" dur="1" fill="hold">
                                          <p:stCondLst>
                                            <p:cond delay="0"/>
                                          </p:stCondLst>
                                        </p:cTn>
                                        <p:tgtEl>
                                          <p:spTgt spid="3">
                                            <p:txEl>
                                              <p:pRg st="5" end="5"/>
                                            </p:txEl>
                                          </p:spTgt>
                                        </p:tgtEl>
                                        <p:attrNameLst>
                                          <p:attrName>style.visibility</p:attrName>
                                        </p:attrNameLst>
                                      </p:cBhvr>
                                      <p:to>
                                        <p:strVal val="visible"/>
                                      </p:to>
                                    </p:set>
                                  </p:childTnLst>
                                </p:cTn>
                              </p:par>
                            </p:childTnLst>
                          </p:cTn>
                        </p:par>
                        <p:par>
                          <p:cTn id="22" fill="hold">
                            <p:stCondLst>
                              <p:cond delay="2500"/>
                            </p:stCondLst>
                            <p:childTnLst>
                              <p:par>
                                <p:cTn id="23" presetID="1" presetClass="entr" presetSubtype="0" fill="hold" grpId="0" nodeType="afterEffect">
                                  <p:stCondLst>
                                    <p:cond delay="50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par>
                          <p:cTn id="25" fill="hold">
                            <p:stCondLst>
                              <p:cond delay="3000"/>
                            </p:stCondLst>
                            <p:childTnLst>
                              <p:par>
                                <p:cTn id="26" presetID="1" presetClass="entr" presetSubtype="0" fill="hold" grpId="0" nodeType="afterEffect">
                                  <p:stCondLst>
                                    <p:cond delay="500"/>
                                  </p:stCondLst>
                                  <p:childTnLst>
                                    <p:set>
                                      <p:cBhvr>
                                        <p:cTn id="27" dur="1" fill="hold">
                                          <p:stCondLst>
                                            <p:cond delay="0"/>
                                          </p:stCondLst>
                                        </p:cTn>
                                        <p:tgtEl>
                                          <p:spTgt spid="3">
                                            <p:txEl>
                                              <p:pRg st="7" end="7"/>
                                            </p:txEl>
                                          </p:spTgt>
                                        </p:tgtEl>
                                        <p:attrNameLst>
                                          <p:attrName>style.visibility</p:attrName>
                                        </p:attrNameLst>
                                      </p:cBhvr>
                                      <p:to>
                                        <p:strVal val="visible"/>
                                      </p:to>
                                    </p:set>
                                  </p:childTnLst>
                                </p:cTn>
                              </p:par>
                            </p:childTnLst>
                          </p:cTn>
                        </p:par>
                        <p:par>
                          <p:cTn id="28" fill="hold">
                            <p:stCondLst>
                              <p:cond delay="3500"/>
                            </p:stCondLst>
                            <p:childTnLst>
                              <p:par>
                                <p:cTn id="29" presetID="1" presetClass="entr" presetSubtype="0" fill="hold" grpId="0" nodeType="afterEffect">
                                  <p:stCondLst>
                                    <p:cond delay="500"/>
                                  </p:stCondLst>
                                  <p:childTnLst>
                                    <p:set>
                                      <p:cBhvr>
                                        <p:cTn id="30" dur="1" fill="hold">
                                          <p:stCondLst>
                                            <p:cond delay="0"/>
                                          </p:stCondLst>
                                        </p:cTn>
                                        <p:tgtEl>
                                          <p:spTgt spid="3">
                                            <p:txEl>
                                              <p:pRg st="8" end="8"/>
                                            </p:txEl>
                                          </p:spTgt>
                                        </p:tgtEl>
                                        <p:attrNameLst>
                                          <p:attrName>style.visibility</p:attrName>
                                        </p:attrNameLst>
                                      </p:cBhvr>
                                      <p:to>
                                        <p:strVal val="visible"/>
                                      </p:to>
                                    </p:set>
                                  </p:childTnLst>
                                </p:cTn>
                              </p:par>
                            </p:childTnLst>
                          </p:cTn>
                        </p:par>
                        <p:par>
                          <p:cTn id="31" fill="hold">
                            <p:stCondLst>
                              <p:cond delay="4000"/>
                            </p:stCondLst>
                            <p:childTnLst>
                              <p:par>
                                <p:cTn id="32" presetID="1" presetClass="entr" presetSubtype="0" fill="hold" grpId="0" nodeType="afterEffect">
                                  <p:stCondLst>
                                    <p:cond delay="500"/>
                                  </p:stCondLst>
                                  <p:childTnLst>
                                    <p:set>
                                      <p:cBhvr>
                                        <p:cTn id="33" dur="1" fill="hold">
                                          <p:stCondLst>
                                            <p:cond delay="0"/>
                                          </p:stCondLst>
                                        </p:cTn>
                                        <p:tgtEl>
                                          <p:spTgt spid="3">
                                            <p:txEl>
                                              <p:pRg st="9" end="9"/>
                                            </p:txEl>
                                          </p:spTgt>
                                        </p:tgtEl>
                                        <p:attrNameLst>
                                          <p:attrName>style.visibility</p:attrName>
                                        </p:attrNameLst>
                                      </p:cBhvr>
                                      <p:to>
                                        <p:strVal val="visible"/>
                                      </p:to>
                                    </p:set>
                                  </p:childTnLst>
                                </p:cTn>
                              </p:par>
                            </p:childTnLst>
                          </p:cTn>
                        </p:par>
                        <p:par>
                          <p:cTn id="34" fill="hold">
                            <p:stCondLst>
                              <p:cond delay="4500"/>
                            </p:stCondLst>
                            <p:childTnLst>
                              <p:par>
                                <p:cTn id="35" presetID="1" presetClass="entr" presetSubtype="0" fill="hold" grpId="0" nodeType="after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par>
                          <p:cTn id="37" fill="hold">
                            <p:stCondLst>
                              <p:cond delay="4500"/>
                            </p:stCondLst>
                            <p:childTnLst>
                              <p:par>
                                <p:cTn id="38" presetID="1" presetClass="entr" presetSubtype="0" fill="hold" grpId="0" nodeType="afterEffect">
                                  <p:stCondLst>
                                    <p:cond delay="0"/>
                                  </p:stCondLst>
                                  <p:childTnLst>
                                    <p:set>
                                      <p:cBhvr>
                                        <p:cTn id="39" dur="1" fill="hold">
                                          <p:stCondLst>
                                            <p:cond delay="0"/>
                                          </p:stCondLst>
                                        </p:cTn>
                                        <p:tgtEl>
                                          <p:spTgt spid="3">
                                            <p:txEl>
                                              <p:pRg st="11" end="11"/>
                                            </p:txEl>
                                          </p:spTgt>
                                        </p:tgtEl>
                                        <p:attrNameLst>
                                          <p:attrName>style.visibility</p:attrName>
                                        </p:attrNameLst>
                                      </p:cBhvr>
                                      <p:to>
                                        <p:strVal val="visible"/>
                                      </p:to>
                                    </p:set>
                                  </p:childTnLst>
                                </p:cTn>
                              </p:par>
                            </p:childTnLst>
                          </p:cTn>
                        </p:par>
                        <p:par>
                          <p:cTn id="40" fill="hold">
                            <p:stCondLst>
                              <p:cond delay="4500"/>
                            </p:stCondLst>
                            <p:childTnLst>
                              <p:par>
                                <p:cTn id="41" presetID="1" presetClass="entr" presetSubtype="0" fill="hold" grpId="0" nodeType="afterEffect">
                                  <p:stCondLst>
                                    <p:cond delay="0"/>
                                  </p:stCondLst>
                                  <p:childTnLst>
                                    <p:set>
                                      <p:cBhvr>
                                        <p:cTn id="42" dur="1" fill="hold">
                                          <p:stCondLst>
                                            <p:cond delay="0"/>
                                          </p:stCondLst>
                                        </p:cTn>
                                        <p:tgtEl>
                                          <p:spTgt spid="3">
                                            <p:txEl>
                                              <p:pRg st="12" end="1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Next: the big PR!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16" name="Content Placeholder 15">
            <a:extLst>
              <a:ext uri="{FF2B5EF4-FFF2-40B4-BE49-F238E27FC236}">
                <a16:creationId xmlns:a16="http://schemas.microsoft.com/office/drawing/2014/main" id="{9F6F6BA0-BC74-4640-8DBA-597C250368AA}"/>
              </a:ext>
            </a:extLst>
          </p:cNvPr>
          <p:cNvSpPr>
            <a:spLocks noGrp="1"/>
          </p:cNvSpPr>
          <p:nvPr>
            <p:ph idx="1"/>
          </p:nvPr>
        </p:nvSpPr>
        <p:spPr/>
        <p:txBody>
          <a:bodyPr/>
          <a:lstStyle/>
          <a:p>
            <a:endParaRPr lang="en-US"/>
          </a:p>
        </p:txBody>
      </p:sp>
      <p:sp>
        <p:nvSpPr>
          <p:cNvPr id="18" name="Rectangle: Rounded Corners 17">
            <a:extLst>
              <a:ext uri="{FF2B5EF4-FFF2-40B4-BE49-F238E27FC236}">
                <a16:creationId xmlns:a16="http://schemas.microsoft.com/office/drawing/2014/main" id="{08AD786A-D09C-4295-964A-72A40732D742}"/>
              </a:ext>
            </a:extLst>
          </p:cNvPr>
          <p:cNvSpPr/>
          <p:nvPr/>
        </p:nvSpPr>
        <p:spPr>
          <a:xfrm>
            <a:off x="1510820" y="1874702"/>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2" descr="GitHub Logo, history, meaning, symbol, PNG">
            <a:extLst>
              <a:ext uri="{FF2B5EF4-FFF2-40B4-BE49-F238E27FC236}">
                <a16:creationId xmlns:a16="http://schemas.microsoft.com/office/drawing/2014/main" id="{EC2C5847-6E99-4DF0-A838-DF3C7376C4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47751" y="1428210"/>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Rounded Corners 20">
            <a:extLst>
              <a:ext uri="{FF2B5EF4-FFF2-40B4-BE49-F238E27FC236}">
                <a16:creationId xmlns:a16="http://schemas.microsoft.com/office/drawing/2014/main" id="{E67C3694-C9A1-499B-BC35-4E1A88EA6B7A}"/>
              </a:ext>
            </a:extLst>
          </p:cNvPr>
          <p:cNvSpPr/>
          <p:nvPr/>
        </p:nvSpPr>
        <p:spPr>
          <a:xfrm>
            <a:off x="4344275" y="1870545"/>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 descr="GitHub Logo, history, meaning, symbol, PNG">
            <a:extLst>
              <a:ext uri="{FF2B5EF4-FFF2-40B4-BE49-F238E27FC236}">
                <a16:creationId xmlns:a16="http://schemas.microsoft.com/office/drawing/2014/main" id="{10D91984-1469-495D-B50E-076D976A3B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1207" y="142405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24" name="Arrow: Right 23">
            <a:extLst>
              <a:ext uri="{FF2B5EF4-FFF2-40B4-BE49-F238E27FC236}">
                <a16:creationId xmlns:a16="http://schemas.microsoft.com/office/drawing/2014/main" id="{D04D080F-5BE1-4514-8E62-C63C686E6DB8}"/>
              </a:ext>
            </a:extLst>
          </p:cNvPr>
          <p:cNvSpPr/>
          <p:nvPr/>
        </p:nvSpPr>
        <p:spPr>
          <a:xfrm>
            <a:off x="3376938" y="1778224"/>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28" name="Arrow: Bent-Up 27">
            <a:extLst>
              <a:ext uri="{FF2B5EF4-FFF2-40B4-BE49-F238E27FC236}">
                <a16:creationId xmlns:a16="http://schemas.microsoft.com/office/drawing/2014/main" id="{66346DB4-C6A6-47D5-8F0C-F8CF70FD7767}"/>
              </a:ext>
            </a:extLst>
          </p:cNvPr>
          <p:cNvSpPr/>
          <p:nvPr/>
        </p:nvSpPr>
        <p:spPr>
          <a:xfrm rot="16200000">
            <a:off x="6829385" y="2940526"/>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Arrow: Up 28">
            <a:extLst>
              <a:ext uri="{FF2B5EF4-FFF2-40B4-BE49-F238E27FC236}">
                <a16:creationId xmlns:a16="http://schemas.microsoft.com/office/drawing/2014/main" id="{6E8C47CA-932A-4280-AD67-7AA3CB6DCABB}"/>
              </a:ext>
            </a:extLst>
          </p:cNvPr>
          <p:cNvSpPr/>
          <p:nvPr/>
        </p:nvSpPr>
        <p:spPr>
          <a:xfrm>
            <a:off x="8063286" y="437914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CBA62DFA-F3E4-4F3C-9924-10BB463CB411}"/>
              </a:ext>
            </a:extLst>
          </p:cNvPr>
          <p:cNvSpPr txBox="1"/>
          <p:nvPr/>
        </p:nvSpPr>
        <p:spPr>
          <a:xfrm>
            <a:off x="7990435" y="4743937"/>
            <a:ext cx="362279" cy="200055"/>
          </a:xfrm>
          <a:prstGeom prst="rect">
            <a:avLst/>
          </a:prstGeom>
          <a:noFill/>
        </p:spPr>
        <p:txBody>
          <a:bodyPr wrap="none" lIns="0" tIns="0" rIns="0" bIns="0" rtlCol="0">
            <a:spAutoFit/>
          </a:bodyPr>
          <a:lstStyle/>
          <a:p>
            <a:r>
              <a:rPr lang="en-US" sz="1300" dirty="0"/>
              <a:t>push</a:t>
            </a:r>
          </a:p>
        </p:txBody>
      </p:sp>
      <p:pic>
        <p:nvPicPr>
          <p:cNvPr id="32" name="Picture 31">
            <a:extLst>
              <a:ext uri="{FF2B5EF4-FFF2-40B4-BE49-F238E27FC236}">
                <a16:creationId xmlns:a16="http://schemas.microsoft.com/office/drawing/2014/main" id="{BBB903D9-4B87-4BEC-B203-E64621EAD3F2}"/>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53103" y="2135820"/>
            <a:ext cx="1235431" cy="541067"/>
          </a:xfrm>
          <a:prstGeom prst="rect">
            <a:avLst/>
          </a:prstGeom>
        </p:spPr>
      </p:pic>
      <p:sp>
        <p:nvSpPr>
          <p:cNvPr id="33" name="Arrow: Down 32">
            <a:extLst>
              <a:ext uri="{FF2B5EF4-FFF2-40B4-BE49-F238E27FC236}">
                <a16:creationId xmlns:a16="http://schemas.microsoft.com/office/drawing/2014/main" id="{4F14A1C0-A90C-47D8-A10F-BDDCEF046DB2}"/>
              </a:ext>
            </a:extLst>
          </p:cNvPr>
          <p:cNvSpPr/>
          <p:nvPr/>
        </p:nvSpPr>
        <p:spPr>
          <a:xfrm>
            <a:off x="4902782" y="2807009"/>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4" name="Arrow: Left 33">
            <a:extLst>
              <a:ext uri="{FF2B5EF4-FFF2-40B4-BE49-F238E27FC236}">
                <a16:creationId xmlns:a16="http://schemas.microsoft.com/office/drawing/2014/main" id="{2BFA28DF-4A86-4CF3-BAE7-B86C106B462B}"/>
              </a:ext>
            </a:extLst>
          </p:cNvPr>
          <p:cNvSpPr/>
          <p:nvPr/>
        </p:nvSpPr>
        <p:spPr>
          <a:xfrm>
            <a:off x="2799376" y="2081158"/>
            <a:ext cx="1441093" cy="949909"/>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t>PR</a:t>
            </a:r>
          </a:p>
        </p:txBody>
      </p:sp>
      <p:sp>
        <p:nvSpPr>
          <p:cNvPr id="36" name="Freeform: Shape 35">
            <a:extLst>
              <a:ext uri="{FF2B5EF4-FFF2-40B4-BE49-F238E27FC236}">
                <a16:creationId xmlns:a16="http://schemas.microsoft.com/office/drawing/2014/main" id="{40463503-66EC-4E6F-8206-2AFC68017E17}"/>
              </a:ext>
            </a:extLst>
          </p:cNvPr>
          <p:cNvSpPr/>
          <p:nvPr/>
        </p:nvSpPr>
        <p:spPr>
          <a:xfrm>
            <a:off x="4184808" y="2286799"/>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TextBox 36">
            <a:extLst>
              <a:ext uri="{FF2B5EF4-FFF2-40B4-BE49-F238E27FC236}">
                <a16:creationId xmlns:a16="http://schemas.microsoft.com/office/drawing/2014/main" id="{A15A27D1-B82C-42C4-A99C-F31BF2783466}"/>
              </a:ext>
            </a:extLst>
          </p:cNvPr>
          <p:cNvSpPr txBox="1"/>
          <p:nvPr/>
        </p:nvSpPr>
        <p:spPr>
          <a:xfrm>
            <a:off x="6525890" y="2316230"/>
            <a:ext cx="788677" cy="276999"/>
          </a:xfrm>
          <a:prstGeom prst="rect">
            <a:avLst/>
          </a:prstGeom>
          <a:noFill/>
        </p:spPr>
        <p:txBody>
          <a:bodyPr wrap="none" lIns="0" tIns="0" rIns="0" bIns="0" rtlCol="0">
            <a:spAutoFit/>
          </a:bodyPr>
          <a:lstStyle/>
          <a:p>
            <a:r>
              <a:rPr lang="en-US" sz="900" i="1" dirty="0">
                <a:solidFill>
                  <a:schemeClr val="bg1">
                    <a:lumMod val="50000"/>
                  </a:schemeClr>
                </a:solidFill>
              </a:rPr>
              <a:t>my-contribution</a:t>
            </a:r>
            <a:br>
              <a:rPr lang="en-US" sz="900" i="1" dirty="0">
                <a:solidFill>
                  <a:schemeClr val="bg1">
                    <a:lumMod val="50000"/>
                  </a:schemeClr>
                </a:solidFill>
              </a:rPr>
            </a:br>
            <a:r>
              <a:rPr lang="en-US" sz="900" i="1" dirty="0">
                <a:solidFill>
                  <a:schemeClr val="bg1">
                    <a:lumMod val="50000"/>
                  </a:schemeClr>
                </a:solidFill>
              </a:rPr>
              <a:t>-branch</a:t>
            </a:r>
          </a:p>
        </p:txBody>
      </p:sp>
      <p:sp>
        <p:nvSpPr>
          <p:cNvPr id="39" name="TextBox 38">
            <a:extLst>
              <a:ext uri="{FF2B5EF4-FFF2-40B4-BE49-F238E27FC236}">
                <a16:creationId xmlns:a16="http://schemas.microsoft.com/office/drawing/2014/main" id="{98CE0FAB-EFBF-41CF-8C35-A1A6EF86D31A}"/>
              </a:ext>
            </a:extLst>
          </p:cNvPr>
          <p:cNvSpPr txBox="1"/>
          <p:nvPr/>
        </p:nvSpPr>
        <p:spPr>
          <a:xfrm>
            <a:off x="6214784" y="1618658"/>
            <a:ext cx="1197444" cy="169277"/>
          </a:xfrm>
          <a:prstGeom prst="rect">
            <a:avLst/>
          </a:prstGeom>
          <a:noFill/>
        </p:spPr>
        <p:txBody>
          <a:bodyPr wrap="none" lIns="0" tIns="0" rIns="0" bIns="0" rtlCol="0">
            <a:spAutoFit/>
          </a:bodyPr>
          <a:lstStyle/>
          <a:p>
            <a:r>
              <a:rPr lang="en-US" sz="1100" dirty="0"/>
              <a:t>my GitHub account</a:t>
            </a:r>
          </a:p>
        </p:txBody>
      </p:sp>
      <p:pic>
        <p:nvPicPr>
          <p:cNvPr id="40" name="Picture 39">
            <a:extLst>
              <a:ext uri="{FF2B5EF4-FFF2-40B4-BE49-F238E27FC236}">
                <a16:creationId xmlns:a16="http://schemas.microsoft.com/office/drawing/2014/main" id="{4D8B6908-22E5-4308-A2AA-41C5B0C27CB4}"/>
              </a:ext>
            </a:extLst>
          </p:cNvPr>
          <p:cNvPicPr>
            <a:picLocks noChangeAspect="1"/>
          </p:cNvPicPr>
          <p:nvPr/>
        </p:nvPicPr>
        <p:blipFill>
          <a:blip r:embed="rId4"/>
          <a:stretch>
            <a:fillRect/>
          </a:stretch>
        </p:blipFill>
        <p:spPr>
          <a:xfrm>
            <a:off x="4450622" y="1935784"/>
            <a:ext cx="459784" cy="338260"/>
          </a:xfrm>
          <a:prstGeom prst="rect">
            <a:avLst/>
          </a:prstGeom>
          <a:noFill/>
        </p:spPr>
      </p:pic>
      <p:pic>
        <p:nvPicPr>
          <p:cNvPr id="41" name="Picture 40">
            <a:extLst>
              <a:ext uri="{FF2B5EF4-FFF2-40B4-BE49-F238E27FC236}">
                <a16:creationId xmlns:a16="http://schemas.microsoft.com/office/drawing/2014/main" id="{48CD3BBA-4042-41DD-B421-63E38AA0B574}"/>
              </a:ext>
            </a:extLst>
          </p:cNvPr>
          <p:cNvPicPr>
            <a:picLocks noChangeAspect="1"/>
          </p:cNvPicPr>
          <p:nvPr/>
        </p:nvPicPr>
        <p:blipFill>
          <a:blip r:embed="rId4"/>
          <a:stretch>
            <a:fillRect/>
          </a:stretch>
        </p:blipFill>
        <p:spPr>
          <a:xfrm>
            <a:off x="1677279" y="2454729"/>
            <a:ext cx="459784" cy="338260"/>
          </a:xfrm>
          <a:prstGeom prst="rect">
            <a:avLst/>
          </a:prstGeom>
          <a:noFill/>
        </p:spPr>
      </p:pic>
      <p:sp>
        <p:nvSpPr>
          <p:cNvPr id="42" name="TextBox 41">
            <a:extLst>
              <a:ext uri="{FF2B5EF4-FFF2-40B4-BE49-F238E27FC236}">
                <a16:creationId xmlns:a16="http://schemas.microsoft.com/office/drawing/2014/main" id="{8B0FE6F9-2E0C-47F3-B56C-8C04009438FB}"/>
              </a:ext>
            </a:extLst>
          </p:cNvPr>
          <p:cNvSpPr txBox="1"/>
          <p:nvPr/>
        </p:nvSpPr>
        <p:spPr>
          <a:xfrm>
            <a:off x="4442996" y="2394871"/>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sp>
        <p:nvSpPr>
          <p:cNvPr id="43" name="TextBox 42">
            <a:extLst>
              <a:ext uri="{FF2B5EF4-FFF2-40B4-BE49-F238E27FC236}">
                <a16:creationId xmlns:a16="http://schemas.microsoft.com/office/drawing/2014/main" id="{2B753926-5F5F-4D23-BF8E-B40CFCAC823C}"/>
              </a:ext>
            </a:extLst>
          </p:cNvPr>
          <p:cNvSpPr txBox="1"/>
          <p:nvPr/>
        </p:nvSpPr>
        <p:spPr>
          <a:xfrm>
            <a:off x="1565550" y="1897579"/>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spTree>
    <p:extLst>
      <p:ext uri="{BB962C8B-B14F-4D97-AF65-F5344CB8AC3E}">
        <p14:creationId xmlns:p14="http://schemas.microsoft.com/office/powerpoint/2010/main" val="3380870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500"/>
                                        <p:tgtEl>
                                          <p:spTgt spid="36"/>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fade">
                                      <p:cBhvr>
                                        <p:cTn id="11"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First: the big </a:t>
            </a:r>
            <a:r>
              <a:rPr lang="en-US" dirty="0" err="1"/>
              <a:t>PrepaRe</a:t>
            </a:r>
            <a:r>
              <a:rPr lang="en-US" dirty="0"/>
              <a:t>!</a:t>
            </a:r>
          </a:p>
        </p:txBody>
      </p:sp>
      <p:pic>
        <p:nvPicPr>
          <p:cNvPr id="6" name="Snagit_SNG822">
            <a:extLst>
              <a:ext uri="{FF2B5EF4-FFF2-40B4-BE49-F238E27FC236}">
                <a16:creationId xmlns:a16="http://schemas.microsoft.com/office/drawing/2014/main" id="{0056DCE7-7918-43EF-8A4F-BFD1DFF06C26}"/>
              </a:ext>
            </a:extLst>
          </p:cNvPr>
          <p:cNvPicPr>
            <a:picLocks noGrp="1" noChangeAspect="1"/>
          </p:cNvPicPr>
          <p:nvPr>
            <p:ph idx="1"/>
          </p:nvPr>
        </p:nvPicPr>
        <p:blipFill>
          <a:blip r:embed="rId2"/>
          <a:stretch>
            <a:fillRect/>
          </a:stretch>
        </p:blipFill>
        <p:spPr>
          <a:xfrm>
            <a:off x="432401" y="657577"/>
            <a:ext cx="6623050" cy="2789219"/>
          </a:xfrm>
        </p:spPr>
      </p:pic>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3" name="Rectangle 2">
            <a:extLst>
              <a:ext uri="{FF2B5EF4-FFF2-40B4-BE49-F238E27FC236}">
                <a16:creationId xmlns:a16="http://schemas.microsoft.com/office/drawing/2014/main" id="{597CF5C9-779A-45C6-8000-521A37D7328F}"/>
              </a:ext>
            </a:extLst>
          </p:cNvPr>
          <p:cNvSpPr/>
          <p:nvPr/>
        </p:nvSpPr>
        <p:spPr>
          <a:xfrm>
            <a:off x="2088549" y="1738184"/>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772268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First: the big </a:t>
            </a:r>
            <a:r>
              <a:rPr lang="en-US" dirty="0" err="1"/>
              <a:t>PrepaRe</a:t>
            </a:r>
            <a:r>
              <a:rPr lang="en-US" dirty="0"/>
              <a:t> – Fetch from Upstream</a:t>
            </a:r>
          </a:p>
        </p:txBody>
      </p:sp>
      <p:pic>
        <p:nvPicPr>
          <p:cNvPr id="6" name="Snagit_SNG822">
            <a:extLst>
              <a:ext uri="{FF2B5EF4-FFF2-40B4-BE49-F238E27FC236}">
                <a16:creationId xmlns:a16="http://schemas.microsoft.com/office/drawing/2014/main" id="{0056DCE7-7918-43EF-8A4F-BFD1DFF06C26}"/>
              </a:ext>
            </a:extLst>
          </p:cNvPr>
          <p:cNvPicPr>
            <a:picLocks noGrp="1" noChangeAspect="1"/>
          </p:cNvPicPr>
          <p:nvPr>
            <p:ph idx="1"/>
          </p:nvPr>
        </p:nvPicPr>
        <p:blipFill>
          <a:blip r:embed="rId2"/>
          <a:stretch>
            <a:fillRect/>
          </a:stretch>
        </p:blipFill>
        <p:spPr>
          <a:xfrm>
            <a:off x="432401" y="657577"/>
            <a:ext cx="6623050" cy="2789219"/>
          </a:xfrm>
        </p:spPr>
      </p:pic>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sp>
        <p:nvSpPr>
          <p:cNvPr id="3" name="Rectangle 2">
            <a:extLst>
              <a:ext uri="{FF2B5EF4-FFF2-40B4-BE49-F238E27FC236}">
                <a16:creationId xmlns:a16="http://schemas.microsoft.com/office/drawing/2014/main" id="{597CF5C9-779A-45C6-8000-521A37D7328F}"/>
              </a:ext>
            </a:extLst>
          </p:cNvPr>
          <p:cNvSpPr/>
          <p:nvPr/>
        </p:nvSpPr>
        <p:spPr>
          <a:xfrm>
            <a:off x="2088549" y="1738184"/>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Snagit_SNG828">
            <a:extLst>
              <a:ext uri="{FF2B5EF4-FFF2-40B4-BE49-F238E27FC236}">
                <a16:creationId xmlns:a16="http://schemas.microsoft.com/office/drawing/2014/main" id="{52923E0C-B16F-4033-8FD3-D0F2EF8FF932}"/>
              </a:ext>
            </a:extLst>
          </p:cNvPr>
          <p:cNvPicPr>
            <a:picLocks noChangeAspect="1"/>
          </p:cNvPicPr>
          <p:nvPr/>
        </p:nvPicPr>
        <p:blipFill>
          <a:blip r:embed="rId3"/>
          <a:stretch>
            <a:fillRect/>
          </a:stretch>
        </p:blipFill>
        <p:spPr>
          <a:xfrm>
            <a:off x="2212030" y="1370829"/>
            <a:ext cx="6931970" cy="3463337"/>
          </a:xfrm>
          <a:prstGeom prst="rect">
            <a:avLst/>
          </a:prstGeom>
        </p:spPr>
      </p:pic>
      <p:sp>
        <p:nvSpPr>
          <p:cNvPr id="7" name="Rectangle 6">
            <a:extLst>
              <a:ext uri="{FF2B5EF4-FFF2-40B4-BE49-F238E27FC236}">
                <a16:creationId xmlns:a16="http://schemas.microsoft.com/office/drawing/2014/main" id="{05C3B828-6EE3-46D7-9DF9-0677A0E121C0}"/>
              </a:ext>
            </a:extLst>
          </p:cNvPr>
          <p:cNvSpPr/>
          <p:nvPr/>
        </p:nvSpPr>
        <p:spPr>
          <a:xfrm>
            <a:off x="3783681" y="3710141"/>
            <a:ext cx="1363105" cy="164757"/>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207139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0" name="Snagit_SNG812">
            <a:extLst>
              <a:ext uri="{FF2B5EF4-FFF2-40B4-BE49-F238E27FC236}">
                <a16:creationId xmlns:a16="http://schemas.microsoft.com/office/drawing/2014/main" id="{8ADE9E0D-CF8D-4A64-9504-2BDB17855620}"/>
              </a:ext>
            </a:extLst>
          </p:cNvPr>
          <p:cNvPicPr>
            <a:picLocks noChangeAspect="1"/>
          </p:cNvPicPr>
          <p:nvPr/>
        </p:nvPicPr>
        <p:blipFill>
          <a:blip r:embed="rId2"/>
          <a:stretch>
            <a:fillRect/>
          </a:stretch>
        </p:blipFill>
        <p:spPr>
          <a:xfrm>
            <a:off x="396000" y="913950"/>
            <a:ext cx="7612346" cy="3110982"/>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787903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Create the Pull Request for merging my branch to the master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2" name="Snagit_SNG817">
            <a:extLst>
              <a:ext uri="{FF2B5EF4-FFF2-40B4-BE49-F238E27FC236}">
                <a16:creationId xmlns:a16="http://schemas.microsoft.com/office/drawing/2014/main" id="{D88393B5-5885-466D-8AF9-D618B64D330C}"/>
              </a:ext>
            </a:extLst>
          </p:cNvPr>
          <p:cNvPicPr>
            <a:picLocks noChangeAspect="1"/>
          </p:cNvPicPr>
          <p:nvPr/>
        </p:nvPicPr>
        <p:blipFill>
          <a:blip r:embed="rId2"/>
          <a:stretch>
            <a:fillRect/>
          </a:stretch>
        </p:blipFill>
        <p:spPr>
          <a:xfrm>
            <a:off x="719999" y="826496"/>
            <a:ext cx="6731854" cy="374515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50500203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8BD247-71ED-417A-B05C-8CAC0F708EE5}"/>
              </a:ext>
            </a:extLst>
          </p:cNvPr>
          <p:cNvSpPr>
            <a:spLocks noGrp="1"/>
          </p:cNvSpPr>
          <p:nvPr>
            <p:ph type="title"/>
          </p:nvPr>
        </p:nvSpPr>
        <p:spPr/>
        <p:txBody>
          <a:bodyPr/>
          <a:lstStyle/>
          <a:p>
            <a:r>
              <a:rPr lang="en-US" dirty="0"/>
              <a:t>Next: the big PR!</a:t>
            </a:r>
          </a:p>
        </p:txBody>
      </p:sp>
      <p:sp>
        <p:nvSpPr>
          <p:cNvPr id="4" name="Footer Placeholder 3">
            <a:extLst>
              <a:ext uri="{FF2B5EF4-FFF2-40B4-BE49-F238E27FC236}">
                <a16:creationId xmlns:a16="http://schemas.microsoft.com/office/drawing/2014/main" id="{ED3E0FAF-58FE-49FD-B1DF-54A325C15D3C}"/>
              </a:ext>
            </a:extLst>
          </p:cNvPr>
          <p:cNvSpPr>
            <a:spLocks noGrp="1"/>
          </p:cNvSpPr>
          <p:nvPr>
            <p:ph type="ftr" sz="quarter" idx="11"/>
          </p:nvPr>
        </p:nvSpPr>
        <p:spPr/>
        <p:txBody>
          <a:bodyPr/>
          <a:lstStyle/>
          <a:p>
            <a:r>
              <a:rPr lang="en-US"/>
              <a:t>How and Why participate in an Open Source Project</a:t>
            </a:r>
            <a:endParaRPr lang="nl-NL"/>
          </a:p>
        </p:txBody>
      </p:sp>
      <p:pic>
        <p:nvPicPr>
          <p:cNvPr id="14" name="Snagit_SNG81D">
            <a:extLst>
              <a:ext uri="{FF2B5EF4-FFF2-40B4-BE49-F238E27FC236}">
                <a16:creationId xmlns:a16="http://schemas.microsoft.com/office/drawing/2014/main" id="{DAC8EAAB-EC9B-41B0-9EF5-D19CA6579DF6}"/>
              </a:ext>
            </a:extLst>
          </p:cNvPr>
          <p:cNvPicPr>
            <a:picLocks noChangeAspect="1"/>
          </p:cNvPicPr>
          <p:nvPr/>
        </p:nvPicPr>
        <p:blipFill>
          <a:blip r:embed="rId2"/>
          <a:stretch>
            <a:fillRect/>
          </a:stretch>
        </p:blipFill>
        <p:spPr>
          <a:xfrm>
            <a:off x="779227" y="802955"/>
            <a:ext cx="6989197" cy="3537590"/>
          </a:xfrm>
          <a:prstGeom prst="rect">
            <a:avLst/>
          </a:prstGeom>
        </p:spPr>
      </p:pic>
    </p:spTree>
    <p:extLst>
      <p:ext uri="{BB962C8B-B14F-4D97-AF65-F5344CB8AC3E}">
        <p14:creationId xmlns:p14="http://schemas.microsoft.com/office/powerpoint/2010/main" val="394526239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C45970-5B70-4EAC-97F9-D2A765A4D955}"/>
              </a:ext>
            </a:extLst>
          </p:cNvPr>
          <p:cNvSpPr>
            <a:spLocks noGrp="1"/>
          </p:cNvSpPr>
          <p:nvPr>
            <p:ph type="title"/>
          </p:nvPr>
        </p:nvSpPr>
        <p:spPr/>
        <p:txBody>
          <a:bodyPr/>
          <a:lstStyle/>
          <a:p>
            <a:r>
              <a:rPr lang="en-US" dirty="0"/>
              <a:t>Initial feedback on PR</a:t>
            </a:r>
          </a:p>
        </p:txBody>
      </p:sp>
      <p:sp>
        <p:nvSpPr>
          <p:cNvPr id="3" name="Content Placeholder 2">
            <a:extLst>
              <a:ext uri="{FF2B5EF4-FFF2-40B4-BE49-F238E27FC236}">
                <a16:creationId xmlns:a16="http://schemas.microsoft.com/office/drawing/2014/main" id="{C87A08A4-02FF-4817-A56F-BF738127E8C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3B14827-02AA-4B65-8E30-5272506A58BD}"/>
              </a:ext>
            </a:extLst>
          </p:cNvPr>
          <p:cNvSpPr>
            <a:spLocks noGrp="1"/>
          </p:cNvSpPr>
          <p:nvPr>
            <p:ph type="ftr" sz="quarter" idx="11"/>
          </p:nvPr>
        </p:nvSpPr>
        <p:spPr/>
        <p:txBody>
          <a:bodyPr/>
          <a:lstStyle/>
          <a:p>
            <a:r>
              <a:rPr lang="en-US"/>
              <a:t>How and Why participate in an Open Source Project</a:t>
            </a:r>
            <a:endParaRPr lang="nl-NL"/>
          </a:p>
        </p:txBody>
      </p:sp>
      <p:pic>
        <p:nvPicPr>
          <p:cNvPr id="2050" name="Picture 2">
            <a:extLst>
              <a:ext uri="{FF2B5EF4-FFF2-40B4-BE49-F238E27FC236}">
                <a16:creationId xmlns:a16="http://schemas.microsoft.com/office/drawing/2014/main" id="{D581AD45-44D0-4DD8-A67A-E3ADD070A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36000"/>
            <a:ext cx="6248400" cy="28384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243117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99D237-4D14-425D-B844-55361C403E06}"/>
              </a:ext>
            </a:extLst>
          </p:cNvPr>
          <p:cNvSpPr>
            <a:spLocks noGrp="1"/>
          </p:cNvSpPr>
          <p:nvPr>
            <p:ph type="title"/>
          </p:nvPr>
        </p:nvSpPr>
        <p:spPr/>
        <p:txBody>
          <a:bodyPr/>
          <a:lstStyle/>
          <a:p>
            <a:r>
              <a:rPr lang="en-US" dirty="0"/>
              <a:t>Automated Checks – did not all succeed</a:t>
            </a:r>
          </a:p>
        </p:txBody>
      </p:sp>
      <p:sp>
        <p:nvSpPr>
          <p:cNvPr id="4" name="Footer Placeholder 3">
            <a:extLst>
              <a:ext uri="{FF2B5EF4-FFF2-40B4-BE49-F238E27FC236}">
                <a16:creationId xmlns:a16="http://schemas.microsoft.com/office/drawing/2014/main" id="{1CB7C972-41B9-4218-B9D7-5B5487B8A579}"/>
              </a:ext>
            </a:extLst>
          </p:cNvPr>
          <p:cNvSpPr>
            <a:spLocks noGrp="1"/>
          </p:cNvSpPr>
          <p:nvPr>
            <p:ph type="ftr" sz="quarter" idx="11"/>
          </p:nvPr>
        </p:nvSpPr>
        <p:spPr/>
        <p:txBody>
          <a:bodyPr/>
          <a:lstStyle/>
          <a:p>
            <a:r>
              <a:rPr lang="en-US"/>
              <a:t>How and Why participate in an Open Source Project</a:t>
            </a:r>
            <a:endParaRPr lang="nl-NL"/>
          </a:p>
        </p:txBody>
      </p:sp>
      <p:pic>
        <p:nvPicPr>
          <p:cNvPr id="3074" name="Picture 2">
            <a:extLst>
              <a:ext uri="{FF2B5EF4-FFF2-40B4-BE49-F238E27FC236}">
                <a16:creationId xmlns:a16="http://schemas.microsoft.com/office/drawing/2014/main" id="{0486F4AF-5FFF-423F-9E04-B4B7E997B81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9999" y="912150"/>
            <a:ext cx="6248400" cy="394335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4325637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pic>
        <p:nvPicPr>
          <p:cNvPr id="6" name="Snagit_SNG859">
            <a:extLst>
              <a:ext uri="{FF2B5EF4-FFF2-40B4-BE49-F238E27FC236}">
                <a16:creationId xmlns:a16="http://schemas.microsoft.com/office/drawing/2014/main" id="{0223D2D1-35EF-4358-A362-573114ECD241}"/>
              </a:ext>
            </a:extLst>
          </p:cNvPr>
          <p:cNvPicPr>
            <a:picLocks noGrp="1" noChangeAspect="1"/>
          </p:cNvPicPr>
          <p:nvPr>
            <p:ph idx="1"/>
          </p:nvPr>
        </p:nvPicPr>
        <p:blipFill>
          <a:blip r:embed="rId2"/>
          <a:stretch>
            <a:fillRect/>
          </a:stretch>
        </p:blipFill>
        <p:spPr>
          <a:xfrm>
            <a:off x="654685" y="792000"/>
            <a:ext cx="7967346" cy="3306959"/>
          </a:xfrm>
        </p:spPr>
      </p:pic>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r>
              <a:rPr lang="en-US"/>
              <a:t>How and Why participate in an Open Source Project</a:t>
            </a:r>
            <a:endParaRPr lang="nl-NL"/>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3"/>
          <a:stretch>
            <a:fillRect/>
          </a:stretch>
        </p:blipFill>
        <p:spPr>
          <a:xfrm>
            <a:off x="3931697" y="3742884"/>
            <a:ext cx="5136325" cy="111261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3412538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E2774-4DDA-4415-B66D-6EDED5C35EF1}"/>
              </a:ext>
            </a:extLst>
          </p:cNvPr>
          <p:cNvSpPr>
            <a:spLocks noGrp="1"/>
          </p:cNvSpPr>
          <p:nvPr>
            <p:ph type="title"/>
          </p:nvPr>
        </p:nvSpPr>
        <p:spPr/>
        <p:txBody>
          <a:bodyPr/>
          <a:lstStyle/>
          <a:p>
            <a:r>
              <a:rPr lang="en-US" dirty="0"/>
              <a:t>Extend PR with additional commits</a:t>
            </a:r>
          </a:p>
        </p:txBody>
      </p:sp>
      <p:sp>
        <p:nvSpPr>
          <p:cNvPr id="4" name="Footer Placeholder 3">
            <a:extLst>
              <a:ext uri="{FF2B5EF4-FFF2-40B4-BE49-F238E27FC236}">
                <a16:creationId xmlns:a16="http://schemas.microsoft.com/office/drawing/2014/main" id="{EAE9EE62-DB63-4361-A84D-10B48FBB2081}"/>
              </a:ext>
            </a:extLst>
          </p:cNvPr>
          <p:cNvSpPr>
            <a:spLocks noGrp="1"/>
          </p:cNvSpPr>
          <p:nvPr>
            <p:ph type="ftr" sz="quarter" idx="11"/>
          </p:nvPr>
        </p:nvSpPr>
        <p:spPr/>
        <p:txBody>
          <a:bodyPr/>
          <a:lstStyle/>
          <a:p>
            <a:r>
              <a:rPr lang="en-US"/>
              <a:t>How and Why participate in an Open Source Project</a:t>
            </a:r>
            <a:endParaRPr lang="nl-NL"/>
          </a:p>
        </p:txBody>
      </p:sp>
      <p:pic>
        <p:nvPicPr>
          <p:cNvPr id="8" name="Picture 7">
            <a:extLst>
              <a:ext uri="{FF2B5EF4-FFF2-40B4-BE49-F238E27FC236}">
                <a16:creationId xmlns:a16="http://schemas.microsoft.com/office/drawing/2014/main" id="{84F22061-E861-4FF6-BD17-49F83841D72E}"/>
              </a:ext>
            </a:extLst>
          </p:cNvPr>
          <p:cNvPicPr>
            <a:picLocks noChangeAspect="1"/>
          </p:cNvPicPr>
          <p:nvPr/>
        </p:nvPicPr>
        <p:blipFill>
          <a:blip r:embed="rId2"/>
          <a:stretch>
            <a:fillRect/>
          </a:stretch>
        </p:blipFill>
        <p:spPr>
          <a:xfrm>
            <a:off x="609377" y="792000"/>
            <a:ext cx="5136325" cy="1112616"/>
          </a:xfrm>
          <a:prstGeom prst="rect">
            <a:avLst/>
          </a:prstGeom>
          <a:ln>
            <a:noFill/>
          </a:ln>
          <a:effectLst>
            <a:outerShdw blurRad="292100" dist="139700" dir="2700000" algn="tl" rotWithShape="0">
              <a:srgbClr val="333333">
                <a:alpha val="65000"/>
              </a:srgbClr>
            </a:outerShdw>
          </a:effectLst>
        </p:spPr>
      </p:pic>
      <p:pic>
        <p:nvPicPr>
          <p:cNvPr id="12" name="Snagit_SNG850">
            <a:extLst>
              <a:ext uri="{FF2B5EF4-FFF2-40B4-BE49-F238E27FC236}">
                <a16:creationId xmlns:a16="http://schemas.microsoft.com/office/drawing/2014/main" id="{D6792E2A-462E-45AA-9BED-517CC3C5B715}"/>
              </a:ext>
            </a:extLst>
          </p:cNvPr>
          <p:cNvPicPr>
            <a:picLocks noChangeAspect="1"/>
          </p:cNvPicPr>
          <p:nvPr/>
        </p:nvPicPr>
        <p:blipFill>
          <a:blip r:embed="rId3"/>
          <a:stretch>
            <a:fillRect/>
          </a:stretch>
        </p:blipFill>
        <p:spPr>
          <a:xfrm>
            <a:off x="2000885" y="2078696"/>
            <a:ext cx="6623050" cy="257773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762436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B3E0FA-D554-4E23-B929-17C5F78228EA}"/>
              </a:ext>
            </a:extLst>
          </p:cNvPr>
          <p:cNvSpPr>
            <a:spLocks noGrp="1"/>
          </p:cNvSpPr>
          <p:nvPr>
            <p:ph type="title"/>
          </p:nvPr>
        </p:nvSpPr>
        <p:spPr>
          <a:xfrm>
            <a:off x="720000" y="288000"/>
            <a:ext cx="6623999" cy="503999"/>
          </a:xfrm>
        </p:spPr>
        <p:txBody>
          <a:bodyPr anchor="ctr">
            <a:normAutofit/>
          </a:bodyPr>
          <a:lstStyle/>
          <a:p>
            <a:r>
              <a:rPr lang="en-US" dirty="0"/>
              <a:t>Why not?</a:t>
            </a:r>
          </a:p>
        </p:txBody>
      </p:sp>
      <p:sp>
        <p:nvSpPr>
          <p:cNvPr id="3" name="Content Placeholder 2">
            <a:extLst>
              <a:ext uri="{FF2B5EF4-FFF2-40B4-BE49-F238E27FC236}">
                <a16:creationId xmlns:a16="http://schemas.microsoft.com/office/drawing/2014/main" id="{63BA83A5-E93E-4ABE-A5B9-81B4FEADA109}"/>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 think lack the skills to be of value</a:t>
            </a:r>
          </a:p>
          <a:p>
            <a:pPr>
              <a:spcAft>
                <a:spcPts val="600"/>
              </a:spcAft>
            </a:pPr>
            <a:r>
              <a:rPr lang="en-US" dirty="0"/>
              <a:t>Scary to be exposed to public scrutiny</a:t>
            </a:r>
          </a:p>
          <a:p>
            <a:pPr>
              <a:spcAft>
                <a:spcPts val="600"/>
              </a:spcAft>
            </a:pPr>
            <a:r>
              <a:rPr lang="en-US" dirty="0"/>
              <a:t>Don’t know how to</a:t>
            </a:r>
            <a:br>
              <a:rPr lang="en-US" dirty="0"/>
            </a:br>
            <a:endParaRPr lang="en-US" dirty="0"/>
          </a:p>
          <a:p>
            <a:pPr>
              <a:spcAft>
                <a:spcPts val="600"/>
              </a:spcAft>
            </a:pPr>
            <a:r>
              <a:rPr lang="en-US" dirty="0"/>
              <a:t>I do not really care</a:t>
            </a:r>
          </a:p>
          <a:p>
            <a:pPr>
              <a:spcAft>
                <a:spcPts val="600"/>
              </a:spcAft>
            </a:pPr>
            <a:r>
              <a:rPr lang="en-US" dirty="0"/>
              <a:t>I have a day job</a:t>
            </a:r>
          </a:p>
          <a:p>
            <a:pPr>
              <a:spcAft>
                <a:spcPts val="600"/>
              </a:spcAft>
            </a:pPr>
            <a:r>
              <a:rPr lang="en-US" dirty="0"/>
              <a:t>I do not particularly like IT</a:t>
            </a:r>
          </a:p>
          <a:p>
            <a:pPr>
              <a:spcAft>
                <a:spcPts val="600"/>
              </a:spcAft>
            </a:pPr>
            <a:r>
              <a:rPr lang="en-US" dirty="0"/>
              <a:t>I have other things to do</a:t>
            </a:r>
          </a:p>
          <a:p>
            <a:pPr>
              <a:spcAft>
                <a:spcPts val="600"/>
              </a:spcAft>
            </a:pPr>
            <a:endParaRPr lang="en-US" dirty="0"/>
          </a:p>
        </p:txBody>
      </p:sp>
      <p:sp>
        <p:nvSpPr>
          <p:cNvPr id="4" name="Footer Placeholder 3">
            <a:extLst>
              <a:ext uri="{FF2B5EF4-FFF2-40B4-BE49-F238E27FC236}">
                <a16:creationId xmlns:a16="http://schemas.microsoft.com/office/drawing/2014/main" id="{5C65FAF8-B70C-4ADF-A36A-E776D8E95ABD}"/>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6146" name="Picture 2" descr="Educational Conflict- &quot;Why ? vs Why not?&quot; - The Zerone ...">
            <a:extLst>
              <a:ext uri="{FF2B5EF4-FFF2-40B4-BE49-F238E27FC236}">
                <a16:creationId xmlns:a16="http://schemas.microsoft.com/office/drawing/2014/main" id="{4A8D1BC1-828F-4E6B-87BB-E7500F6C608F}"/>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700250" y="810001"/>
            <a:ext cx="4387500" cy="3510000"/>
          </a:xfrm>
          <a:prstGeom prst="rect">
            <a:avLst/>
          </a:prstGeom>
          <a:solidFill>
            <a:srgbClr val="FFFFFF"/>
          </a:solidFill>
        </p:spPr>
      </p:pic>
    </p:spTree>
    <p:extLst>
      <p:ext uri="{BB962C8B-B14F-4D97-AF65-F5344CB8AC3E}">
        <p14:creationId xmlns:p14="http://schemas.microsoft.com/office/powerpoint/2010/main" val="41065066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7AA16F-9A36-46A5-93BB-2220F711DEFC}"/>
              </a:ext>
            </a:extLst>
          </p:cNvPr>
          <p:cNvSpPr>
            <a:spLocks noGrp="1"/>
          </p:cNvSpPr>
          <p:nvPr>
            <p:ph type="title"/>
          </p:nvPr>
        </p:nvSpPr>
        <p:spPr/>
        <p:txBody>
          <a:bodyPr/>
          <a:lstStyle/>
          <a:p>
            <a:r>
              <a:rPr lang="en-US" dirty="0"/>
              <a:t>Waiting….</a:t>
            </a:r>
          </a:p>
        </p:txBody>
      </p:sp>
      <p:sp>
        <p:nvSpPr>
          <p:cNvPr id="3" name="Content Placeholder 2">
            <a:extLst>
              <a:ext uri="{FF2B5EF4-FFF2-40B4-BE49-F238E27FC236}">
                <a16:creationId xmlns:a16="http://schemas.microsoft.com/office/drawing/2014/main" id="{37BC76F7-1F3E-4EBB-ACBF-A6CCD56E6A7B}"/>
              </a:ext>
            </a:extLst>
          </p:cNvPr>
          <p:cNvSpPr>
            <a:spLocks noGrp="1"/>
          </p:cNvSpPr>
          <p:nvPr>
            <p:ph idx="1"/>
          </p:nvPr>
        </p:nvSpPr>
        <p:spPr/>
        <p:txBody>
          <a:bodyPr/>
          <a:lstStyle/>
          <a:p>
            <a:r>
              <a:rPr lang="en-US" dirty="0"/>
              <a:t>The automated checks are not triggered automatically</a:t>
            </a:r>
          </a:p>
        </p:txBody>
      </p:sp>
      <p:sp>
        <p:nvSpPr>
          <p:cNvPr id="4" name="Footer Placeholder 3">
            <a:extLst>
              <a:ext uri="{FF2B5EF4-FFF2-40B4-BE49-F238E27FC236}">
                <a16:creationId xmlns:a16="http://schemas.microsoft.com/office/drawing/2014/main" id="{8F4DD698-72F6-4DEE-8484-DE028DA5F0FB}"/>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23">
            <a:extLst>
              <a:ext uri="{FF2B5EF4-FFF2-40B4-BE49-F238E27FC236}">
                <a16:creationId xmlns:a16="http://schemas.microsoft.com/office/drawing/2014/main" id="{FB3AE6AE-FF8F-48C7-8ACD-2FBC1717583C}"/>
              </a:ext>
            </a:extLst>
          </p:cNvPr>
          <p:cNvPicPr>
            <a:picLocks noChangeAspect="1"/>
          </p:cNvPicPr>
          <p:nvPr/>
        </p:nvPicPr>
        <p:blipFill>
          <a:blip r:embed="rId2"/>
          <a:stretch>
            <a:fillRect/>
          </a:stretch>
        </p:blipFill>
        <p:spPr>
          <a:xfrm>
            <a:off x="662940" y="1445660"/>
            <a:ext cx="6896100" cy="307002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08300667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C58A-5764-4D89-8E8F-2C513C163643}"/>
              </a:ext>
            </a:extLst>
          </p:cNvPr>
          <p:cNvSpPr>
            <a:spLocks noGrp="1"/>
          </p:cNvSpPr>
          <p:nvPr>
            <p:ph type="title"/>
          </p:nvPr>
        </p:nvSpPr>
        <p:spPr/>
        <p:txBody>
          <a:bodyPr/>
          <a:lstStyle/>
          <a:p>
            <a:r>
              <a:rPr lang="en-US" dirty="0"/>
              <a:t>Enter PR conversation</a:t>
            </a:r>
          </a:p>
        </p:txBody>
      </p:sp>
      <p:sp>
        <p:nvSpPr>
          <p:cNvPr id="4" name="Footer Placeholder 3">
            <a:extLst>
              <a:ext uri="{FF2B5EF4-FFF2-40B4-BE49-F238E27FC236}">
                <a16:creationId xmlns:a16="http://schemas.microsoft.com/office/drawing/2014/main" id="{0EEFC8C2-A992-4BBF-8F25-110207A58C64}"/>
              </a:ext>
            </a:extLst>
          </p:cNvPr>
          <p:cNvSpPr>
            <a:spLocks noGrp="1"/>
          </p:cNvSpPr>
          <p:nvPr>
            <p:ph type="ftr" sz="quarter" idx="11"/>
          </p:nvPr>
        </p:nvSpPr>
        <p:spPr/>
        <p:txBody>
          <a:bodyPr/>
          <a:lstStyle/>
          <a:p>
            <a:r>
              <a:rPr lang="en-US"/>
              <a:t>How and Why participate in an Open Source Project</a:t>
            </a:r>
            <a:endParaRPr lang="nl-NL"/>
          </a:p>
        </p:txBody>
      </p:sp>
      <p:pic>
        <p:nvPicPr>
          <p:cNvPr id="5" name="Snagit_SNG845">
            <a:extLst>
              <a:ext uri="{FF2B5EF4-FFF2-40B4-BE49-F238E27FC236}">
                <a16:creationId xmlns:a16="http://schemas.microsoft.com/office/drawing/2014/main" id="{BD014C29-67C5-42D4-96CF-226F7C833DA5}"/>
              </a:ext>
            </a:extLst>
          </p:cNvPr>
          <p:cNvPicPr>
            <a:picLocks noChangeAspect="1"/>
          </p:cNvPicPr>
          <p:nvPr/>
        </p:nvPicPr>
        <p:blipFill>
          <a:blip r:embed="rId2"/>
          <a:stretch>
            <a:fillRect/>
          </a:stretch>
        </p:blipFill>
        <p:spPr>
          <a:xfrm>
            <a:off x="2022827" y="699695"/>
            <a:ext cx="3173177" cy="4180620"/>
          </a:xfrm>
          <a:prstGeom prst="rect">
            <a:avLst/>
          </a:prstGeom>
        </p:spPr>
      </p:pic>
      <p:pic>
        <p:nvPicPr>
          <p:cNvPr id="11" name="Picture 10">
            <a:extLst>
              <a:ext uri="{FF2B5EF4-FFF2-40B4-BE49-F238E27FC236}">
                <a16:creationId xmlns:a16="http://schemas.microsoft.com/office/drawing/2014/main" id="{B864969C-EDE6-4161-9444-B3AAB9F332CD}"/>
              </a:ext>
            </a:extLst>
          </p:cNvPr>
          <p:cNvPicPr>
            <a:picLocks noChangeAspect="1"/>
          </p:cNvPicPr>
          <p:nvPr/>
        </p:nvPicPr>
        <p:blipFill>
          <a:blip r:embed="rId3"/>
          <a:stretch>
            <a:fillRect/>
          </a:stretch>
        </p:blipFill>
        <p:spPr>
          <a:xfrm>
            <a:off x="5534585" y="2150795"/>
            <a:ext cx="3618834" cy="2684815"/>
          </a:xfrm>
          <a:prstGeom prst="rect">
            <a:avLst/>
          </a:prstGeom>
        </p:spPr>
      </p:pic>
    </p:spTree>
    <p:extLst>
      <p:ext uri="{BB962C8B-B14F-4D97-AF65-F5344CB8AC3E}">
        <p14:creationId xmlns:p14="http://schemas.microsoft.com/office/powerpoint/2010/main" val="250498968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935C58A-5764-4D89-8E8F-2C513C163643}"/>
              </a:ext>
            </a:extLst>
          </p:cNvPr>
          <p:cNvSpPr>
            <a:spLocks noGrp="1"/>
          </p:cNvSpPr>
          <p:nvPr>
            <p:ph type="title"/>
          </p:nvPr>
        </p:nvSpPr>
        <p:spPr/>
        <p:txBody>
          <a:bodyPr/>
          <a:lstStyle/>
          <a:p>
            <a:r>
              <a:rPr lang="en-US" dirty="0"/>
              <a:t>Wait for OK</a:t>
            </a:r>
          </a:p>
        </p:txBody>
      </p:sp>
      <p:sp>
        <p:nvSpPr>
          <p:cNvPr id="4" name="Footer Placeholder 3">
            <a:extLst>
              <a:ext uri="{FF2B5EF4-FFF2-40B4-BE49-F238E27FC236}">
                <a16:creationId xmlns:a16="http://schemas.microsoft.com/office/drawing/2014/main" id="{0EEFC8C2-A992-4BBF-8F25-110207A58C64}"/>
              </a:ext>
            </a:extLst>
          </p:cNvPr>
          <p:cNvSpPr>
            <a:spLocks noGrp="1"/>
          </p:cNvSpPr>
          <p:nvPr>
            <p:ph type="ftr" sz="quarter" idx="11"/>
          </p:nvPr>
        </p:nvSpPr>
        <p:spPr/>
        <p:txBody>
          <a:bodyPr/>
          <a:lstStyle/>
          <a:p>
            <a:r>
              <a:rPr lang="en-US"/>
              <a:t>How and Why participate in an Open Source Project</a:t>
            </a:r>
            <a:endParaRPr lang="nl-NL"/>
          </a:p>
        </p:txBody>
      </p:sp>
      <p:pic>
        <p:nvPicPr>
          <p:cNvPr id="7" name="Snagit_SNG839">
            <a:extLst>
              <a:ext uri="{FF2B5EF4-FFF2-40B4-BE49-F238E27FC236}">
                <a16:creationId xmlns:a16="http://schemas.microsoft.com/office/drawing/2014/main" id="{0428A732-82EF-49FD-833E-6A6263D1F498}"/>
              </a:ext>
            </a:extLst>
          </p:cNvPr>
          <p:cNvPicPr>
            <a:picLocks noChangeAspect="1"/>
          </p:cNvPicPr>
          <p:nvPr/>
        </p:nvPicPr>
        <p:blipFill>
          <a:blip r:embed="rId2"/>
          <a:stretch>
            <a:fillRect/>
          </a:stretch>
        </p:blipFill>
        <p:spPr>
          <a:xfrm>
            <a:off x="2217420" y="155909"/>
            <a:ext cx="5703661" cy="4709235"/>
          </a:xfrm>
          <a:prstGeom prst="rect">
            <a:avLst/>
          </a:prstGeom>
        </p:spPr>
      </p:pic>
      <p:pic>
        <p:nvPicPr>
          <p:cNvPr id="9" name="Snagit_SNG83E">
            <a:extLst>
              <a:ext uri="{FF2B5EF4-FFF2-40B4-BE49-F238E27FC236}">
                <a16:creationId xmlns:a16="http://schemas.microsoft.com/office/drawing/2014/main" id="{88168360-41F6-4C8A-9246-B8DD2490111E}"/>
              </a:ext>
            </a:extLst>
          </p:cNvPr>
          <p:cNvPicPr>
            <a:picLocks noChangeAspect="1"/>
          </p:cNvPicPr>
          <p:nvPr/>
        </p:nvPicPr>
        <p:blipFill>
          <a:blip r:embed="rId3"/>
          <a:stretch>
            <a:fillRect/>
          </a:stretch>
        </p:blipFill>
        <p:spPr>
          <a:xfrm>
            <a:off x="887639" y="2264946"/>
            <a:ext cx="8039100" cy="2232660"/>
          </a:xfrm>
          <a:prstGeom prst="rect">
            <a:avLst/>
          </a:prstGeom>
        </p:spPr>
      </p:pic>
    </p:spTree>
    <p:extLst>
      <p:ext uri="{BB962C8B-B14F-4D97-AF65-F5344CB8AC3E}">
        <p14:creationId xmlns:p14="http://schemas.microsoft.com/office/powerpoint/2010/main" val="53465696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F5A8A-8AF2-44D1-BCB8-4D64CB17713C}"/>
              </a:ext>
            </a:extLst>
          </p:cNvPr>
          <p:cNvSpPr>
            <a:spLocks noGrp="1"/>
          </p:cNvSpPr>
          <p:nvPr>
            <p:ph type="title"/>
          </p:nvPr>
        </p:nvSpPr>
        <p:spPr/>
        <p:txBody>
          <a:bodyPr/>
          <a:lstStyle/>
          <a:p>
            <a:r>
              <a:rPr lang="en-US" dirty="0"/>
              <a:t>Tests are broken - not my code</a:t>
            </a:r>
          </a:p>
        </p:txBody>
      </p:sp>
      <p:pic>
        <p:nvPicPr>
          <p:cNvPr id="6" name="Snagit_SNG827">
            <a:extLst>
              <a:ext uri="{FF2B5EF4-FFF2-40B4-BE49-F238E27FC236}">
                <a16:creationId xmlns:a16="http://schemas.microsoft.com/office/drawing/2014/main" id="{3D7FE945-8CFF-4E7E-B8DA-9B99AC3E0CF4}"/>
              </a:ext>
            </a:extLst>
          </p:cNvPr>
          <p:cNvPicPr>
            <a:picLocks noGrp="1" noChangeAspect="1"/>
          </p:cNvPicPr>
          <p:nvPr>
            <p:ph idx="1"/>
          </p:nvPr>
        </p:nvPicPr>
        <p:blipFill>
          <a:blip r:embed="rId2"/>
          <a:stretch>
            <a:fillRect/>
          </a:stretch>
        </p:blipFill>
        <p:spPr>
          <a:xfrm>
            <a:off x="461645" y="792000"/>
            <a:ext cx="7870214" cy="4011552"/>
          </a:xfrm>
        </p:spPr>
      </p:pic>
      <p:sp>
        <p:nvSpPr>
          <p:cNvPr id="4" name="Footer Placeholder 3">
            <a:extLst>
              <a:ext uri="{FF2B5EF4-FFF2-40B4-BE49-F238E27FC236}">
                <a16:creationId xmlns:a16="http://schemas.microsoft.com/office/drawing/2014/main" id="{17F2433F-5266-4BF0-A0F4-D0213AD45F8F}"/>
              </a:ext>
            </a:extLst>
          </p:cNvPr>
          <p:cNvSpPr>
            <a:spLocks noGrp="1"/>
          </p:cNvSpPr>
          <p:nvPr>
            <p:ph type="ftr" sz="quarter" idx="11"/>
          </p:nvPr>
        </p:nvSpPr>
        <p:spPr/>
        <p:txBody>
          <a:bodyPr/>
          <a:lstStyle/>
          <a:p>
            <a:r>
              <a:rPr lang="en-US"/>
              <a:t>How and Why participate in an Open Source Project</a:t>
            </a:r>
            <a:endParaRPr lang="nl-NL"/>
          </a:p>
        </p:txBody>
      </p:sp>
      <p:sp>
        <p:nvSpPr>
          <p:cNvPr id="9" name="Arrow: Right 8">
            <a:extLst>
              <a:ext uri="{FF2B5EF4-FFF2-40B4-BE49-F238E27FC236}">
                <a16:creationId xmlns:a16="http://schemas.microsoft.com/office/drawing/2014/main" id="{5FA6033F-9F51-4E91-AEAD-7142317A205C}"/>
              </a:ext>
            </a:extLst>
          </p:cNvPr>
          <p:cNvSpPr/>
          <p:nvPr/>
        </p:nvSpPr>
        <p:spPr>
          <a:xfrm>
            <a:off x="129540" y="3078480"/>
            <a:ext cx="1051560" cy="51816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0654688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At last! PR is Merged</a:t>
            </a:r>
          </a:p>
        </p:txBody>
      </p:sp>
      <p:pic>
        <p:nvPicPr>
          <p:cNvPr id="6" name="Snagit_SNG841">
            <a:extLst>
              <a:ext uri="{FF2B5EF4-FFF2-40B4-BE49-F238E27FC236}">
                <a16:creationId xmlns:a16="http://schemas.microsoft.com/office/drawing/2014/main" id="{6C686768-404C-40A5-A959-2C9F0965C5EC}"/>
              </a:ext>
            </a:extLst>
          </p:cNvPr>
          <p:cNvPicPr>
            <a:picLocks noGrp="1" noChangeAspect="1"/>
          </p:cNvPicPr>
          <p:nvPr>
            <p:ph idx="1"/>
          </p:nvPr>
        </p:nvPicPr>
        <p:blipFill>
          <a:blip r:embed="rId2"/>
          <a:stretch>
            <a:fillRect/>
          </a:stretch>
        </p:blipFill>
        <p:spPr>
          <a:xfrm>
            <a:off x="109224" y="1334340"/>
            <a:ext cx="8879831" cy="651629"/>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r>
              <a:rPr lang="en-US"/>
              <a:t>How and Why participate in an Open Source Project</a:t>
            </a:r>
            <a:endParaRPr lang="nl-NL"/>
          </a:p>
        </p:txBody>
      </p:sp>
      <p:pic>
        <p:nvPicPr>
          <p:cNvPr id="13" name="Snagit_SNG852">
            <a:extLst>
              <a:ext uri="{FF2B5EF4-FFF2-40B4-BE49-F238E27FC236}">
                <a16:creationId xmlns:a16="http://schemas.microsoft.com/office/drawing/2014/main" id="{1F80C0B6-DC1C-4492-9FFD-26C086CFD1EE}"/>
              </a:ext>
            </a:extLst>
          </p:cNvPr>
          <p:cNvPicPr>
            <a:picLocks noChangeAspect="1"/>
          </p:cNvPicPr>
          <p:nvPr/>
        </p:nvPicPr>
        <p:blipFill>
          <a:blip r:embed="rId3"/>
          <a:stretch>
            <a:fillRect/>
          </a:stretch>
        </p:blipFill>
        <p:spPr>
          <a:xfrm>
            <a:off x="510540" y="3241020"/>
            <a:ext cx="8122920" cy="906780"/>
          </a:xfrm>
          <a:prstGeom prst="rect">
            <a:avLst/>
          </a:prstGeom>
        </p:spPr>
      </p:pic>
      <p:pic>
        <p:nvPicPr>
          <p:cNvPr id="14" name="Snagit_SNG823">
            <a:extLst>
              <a:ext uri="{FF2B5EF4-FFF2-40B4-BE49-F238E27FC236}">
                <a16:creationId xmlns:a16="http://schemas.microsoft.com/office/drawing/2014/main" id="{B374CB1D-059C-4612-996E-B0C99845BAFC}"/>
              </a:ext>
            </a:extLst>
          </p:cNvPr>
          <p:cNvPicPr>
            <a:picLocks noChangeAspect="1"/>
          </p:cNvPicPr>
          <p:nvPr/>
        </p:nvPicPr>
        <p:blipFill rotWithShape="1">
          <a:blip r:embed="rId4"/>
          <a:srcRect t="14217" b="74117"/>
          <a:stretch/>
        </p:blipFill>
        <p:spPr>
          <a:xfrm>
            <a:off x="383279" y="2633850"/>
            <a:ext cx="6896100" cy="358141"/>
          </a:xfrm>
          <a:prstGeom prst="rect">
            <a:avLst/>
          </a:prstGeom>
          <a:ln>
            <a:noFill/>
          </a:ln>
          <a:effectLst>
            <a:outerShdw blurRad="292100" dist="139700" dir="2700000" algn="tl" rotWithShape="0">
              <a:srgbClr val="333333">
                <a:alpha val="65000"/>
              </a:srgbClr>
            </a:outerShdw>
          </a:effectLst>
        </p:spPr>
      </p:pic>
      <p:sp>
        <p:nvSpPr>
          <p:cNvPr id="15" name="Arrow: Down 14">
            <a:extLst>
              <a:ext uri="{FF2B5EF4-FFF2-40B4-BE49-F238E27FC236}">
                <a16:creationId xmlns:a16="http://schemas.microsoft.com/office/drawing/2014/main" id="{C0EDCE2C-75F1-4E0E-BDC6-407B08A70206}"/>
              </a:ext>
            </a:extLst>
          </p:cNvPr>
          <p:cNvSpPr/>
          <p:nvPr/>
        </p:nvSpPr>
        <p:spPr>
          <a:xfrm rot="19711212">
            <a:off x="6869824" y="2983719"/>
            <a:ext cx="298440" cy="426720"/>
          </a:xfrm>
          <a:prstGeom prst="downArrow">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44CF5525-8753-47AE-8D06-1E239AD3B3F1}"/>
              </a:ext>
            </a:extLst>
          </p:cNvPr>
          <p:cNvSpPr txBox="1"/>
          <p:nvPr/>
        </p:nvSpPr>
        <p:spPr>
          <a:xfrm>
            <a:off x="4101012" y="4511730"/>
            <a:ext cx="4429098" cy="184666"/>
          </a:xfrm>
          <a:prstGeom prst="rect">
            <a:avLst/>
          </a:prstGeom>
          <a:noFill/>
        </p:spPr>
        <p:txBody>
          <a:bodyPr wrap="none" lIns="0" tIns="0" rIns="0" bIns="0" rtlCol="0">
            <a:spAutoFit/>
          </a:bodyPr>
          <a:lstStyle/>
          <a:p>
            <a:r>
              <a:rPr lang="en-US" sz="1200" i="1" dirty="0">
                <a:solidFill>
                  <a:schemeClr val="accent6"/>
                </a:solidFill>
              </a:rPr>
              <a:t>now as Contributor my commits will trigger the automated checks</a:t>
            </a:r>
          </a:p>
        </p:txBody>
      </p:sp>
      <p:sp>
        <p:nvSpPr>
          <p:cNvPr id="18" name="Arrow: Down 17">
            <a:extLst>
              <a:ext uri="{FF2B5EF4-FFF2-40B4-BE49-F238E27FC236}">
                <a16:creationId xmlns:a16="http://schemas.microsoft.com/office/drawing/2014/main" id="{5893911D-81DC-41C1-BB6E-8BD6738EAFA1}"/>
              </a:ext>
            </a:extLst>
          </p:cNvPr>
          <p:cNvSpPr/>
          <p:nvPr/>
        </p:nvSpPr>
        <p:spPr>
          <a:xfrm>
            <a:off x="6869824" y="4062239"/>
            <a:ext cx="298440" cy="426720"/>
          </a:xfrm>
          <a:prstGeom prst="downArrow">
            <a:avLst/>
          </a:prstGeom>
          <a:solidFill>
            <a:schemeClr val="accent6"/>
          </a:solidFill>
          <a:ln>
            <a:solidFill>
              <a:srgbClr val="002060"/>
            </a:solid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974215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par>
                                <p:cTn id="8" presetID="10" presetClass="entr" presetSubtype="0"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animEffect transition="in" filter="fade">
                                      <p:cBhvr>
                                        <p:cTn id="13" dur="500"/>
                                        <p:tgtEl>
                                          <p:spTgt spid="15"/>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8"/>
                                        </p:tgtEl>
                                        <p:attrNameLst>
                                          <p:attrName>style.visibility</p:attrName>
                                        </p:attrNameLst>
                                      </p:cBhvr>
                                      <p:to>
                                        <p:strVal val="visible"/>
                                      </p:to>
                                    </p:set>
                                    <p:animEffect transition="in" filter="fade">
                                      <p:cBhvr>
                                        <p:cTn id="18" dur="500"/>
                                        <p:tgtEl>
                                          <p:spTgt spid="18"/>
                                        </p:tgtEl>
                                      </p:cBhvr>
                                    </p:animEffect>
                                  </p:childTnLst>
                                </p:cTn>
                              </p:par>
                              <p:par>
                                <p:cTn id="19" presetID="1"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8"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907898-E67E-4906-A5F0-0D1D9C274F7D}"/>
              </a:ext>
            </a:extLst>
          </p:cNvPr>
          <p:cNvSpPr>
            <a:spLocks noGrp="1"/>
          </p:cNvSpPr>
          <p:nvPr>
            <p:ph type="title"/>
          </p:nvPr>
        </p:nvSpPr>
        <p:spPr/>
        <p:txBody>
          <a:bodyPr/>
          <a:lstStyle/>
          <a:p>
            <a:r>
              <a:rPr lang="en-US" dirty="0"/>
              <a:t>Entering the Community</a:t>
            </a:r>
          </a:p>
        </p:txBody>
      </p:sp>
      <p:sp>
        <p:nvSpPr>
          <p:cNvPr id="4" name="Footer Placeholder 3">
            <a:extLst>
              <a:ext uri="{FF2B5EF4-FFF2-40B4-BE49-F238E27FC236}">
                <a16:creationId xmlns:a16="http://schemas.microsoft.com/office/drawing/2014/main" id="{CB53B9F4-A339-48B1-8C07-CC09999FC95B}"/>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49">
            <a:extLst>
              <a:ext uri="{FF2B5EF4-FFF2-40B4-BE49-F238E27FC236}">
                <a16:creationId xmlns:a16="http://schemas.microsoft.com/office/drawing/2014/main" id="{B895000E-47C6-4090-918B-A7258FA71731}"/>
              </a:ext>
            </a:extLst>
          </p:cNvPr>
          <p:cNvPicPr>
            <a:picLocks noChangeAspect="1"/>
          </p:cNvPicPr>
          <p:nvPr/>
        </p:nvPicPr>
        <p:blipFill>
          <a:blip r:embed="rId2"/>
          <a:stretch>
            <a:fillRect/>
          </a:stretch>
        </p:blipFill>
        <p:spPr>
          <a:xfrm>
            <a:off x="39119" y="714433"/>
            <a:ext cx="9144000" cy="1391034"/>
          </a:xfrm>
          <a:prstGeom prst="rect">
            <a:avLst/>
          </a:prstGeom>
        </p:spPr>
      </p:pic>
      <p:pic>
        <p:nvPicPr>
          <p:cNvPr id="10" name="Snagit_SNG84E">
            <a:extLst>
              <a:ext uri="{FF2B5EF4-FFF2-40B4-BE49-F238E27FC236}">
                <a16:creationId xmlns:a16="http://schemas.microsoft.com/office/drawing/2014/main" id="{74E43965-770E-4A7B-B0DC-2F18CE4F61C4}"/>
              </a:ext>
            </a:extLst>
          </p:cNvPr>
          <p:cNvPicPr>
            <a:picLocks noChangeAspect="1"/>
          </p:cNvPicPr>
          <p:nvPr/>
        </p:nvPicPr>
        <p:blipFill>
          <a:blip r:embed="rId3"/>
          <a:stretch>
            <a:fillRect/>
          </a:stretch>
        </p:blipFill>
        <p:spPr>
          <a:xfrm>
            <a:off x="959880" y="2105467"/>
            <a:ext cx="8016240" cy="2735580"/>
          </a:xfrm>
          <a:prstGeom prst="rect">
            <a:avLst/>
          </a:prstGeom>
        </p:spPr>
      </p:pic>
    </p:spTree>
    <p:extLst>
      <p:ext uri="{BB962C8B-B14F-4D97-AF65-F5344CB8AC3E}">
        <p14:creationId xmlns:p14="http://schemas.microsoft.com/office/powerpoint/2010/main" val="25072980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B54EC-41B4-48B6-B4FE-F273ADAF3E71}"/>
              </a:ext>
            </a:extLst>
          </p:cNvPr>
          <p:cNvSpPr>
            <a:spLocks noGrp="1"/>
          </p:cNvSpPr>
          <p:nvPr>
            <p:ph type="title"/>
          </p:nvPr>
        </p:nvSpPr>
        <p:spPr/>
        <p:txBody>
          <a:bodyPr/>
          <a:lstStyle/>
          <a:p>
            <a:r>
              <a:rPr lang="en-US" dirty="0"/>
              <a:t>Extend Documentation</a:t>
            </a:r>
          </a:p>
        </p:txBody>
      </p:sp>
      <p:sp>
        <p:nvSpPr>
          <p:cNvPr id="3" name="Content Placeholder 2">
            <a:extLst>
              <a:ext uri="{FF2B5EF4-FFF2-40B4-BE49-F238E27FC236}">
                <a16:creationId xmlns:a16="http://schemas.microsoft.com/office/drawing/2014/main" id="{A02C8B55-DF56-4B89-9DDC-8C389EB6B871}"/>
              </a:ext>
            </a:extLst>
          </p:cNvPr>
          <p:cNvSpPr>
            <a:spLocks noGrp="1"/>
          </p:cNvSpPr>
          <p:nvPr>
            <p:ph idx="1"/>
          </p:nvPr>
        </p:nvSpPr>
        <p:spPr/>
        <p:txBody>
          <a:bodyPr/>
          <a:lstStyle/>
          <a:p>
            <a:r>
              <a:rPr lang="en-US" dirty="0"/>
              <a:t>Issue – link to component issue </a:t>
            </a:r>
          </a:p>
          <a:p>
            <a:r>
              <a:rPr lang="en-US" dirty="0"/>
              <a:t>Fork </a:t>
            </a:r>
            <a:r>
              <a:rPr lang="en-US" dirty="0" err="1"/>
              <a:t>dapr</a:t>
            </a:r>
            <a:r>
              <a:rPr lang="en-US" dirty="0"/>
              <a:t>/docs repository</a:t>
            </a:r>
          </a:p>
          <a:p>
            <a:r>
              <a:rPr lang="en-US" dirty="0"/>
              <a:t>Clone</a:t>
            </a:r>
          </a:p>
          <a:p>
            <a:r>
              <a:rPr lang="en-US" dirty="0"/>
              <a:t>Install Hugo Server</a:t>
            </a:r>
          </a:p>
          <a:p>
            <a:r>
              <a:rPr lang="en-US" dirty="0"/>
              <a:t>Create Branch</a:t>
            </a:r>
          </a:p>
          <a:p>
            <a:r>
              <a:rPr lang="en-US" dirty="0"/>
              <a:t>Make changes, commit, push</a:t>
            </a:r>
          </a:p>
          <a:p>
            <a:r>
              <a:rPr lang="en-US" dirty="0"/>
              <a:t>Create PR</a:t>
            </a:r>
          </a:p>
          <a:p>
            <a:endParaRPr lang="en-US" dirty="0"/>
          </a:p>
        </p:txBody>
      </p:sp>
      <p:sp>
        <p:nvSpPr>
          <p:cNvPr id="4" name="Footer Placeholder 3">
            <a:extLst>
              <a:ext uri="{FF2B5EF4-FFF2-40B4-BE49-F238E27FC236}">
                <a16:creationId xmlns:a16="http://schemas.microsoft.com/office/drawing/2014/main" id="{EFCD879D-44DA-45A3-80A7-41FC30AC4CB6}"/>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96321B06-32EF-4DA3-8B29-FB26DDA6C375}"/>
              </a:ext>
            </a:extLst>
          </p:cNvPr>
          <p:cNvPicPr>
            <a:picLocks noChangeAspect="1"/>
          </p:cNvPicPr>
          <p:nvPr/>
        </p:nvPicPr>
        <p:blipFill>
          <a:blip r:embed="rId3"/>
          <a:stretch>
            <a:fillRect/>
          </a:stretch>
        </p:blipFill>
        <p:spPr>
          <a:xfrm>
            <a:off x="3508778" y="2164080"/>
            <a:ext cx="5429481" cy="2581324"/>
          </a:xfrm>
          <a:prstGeom prst="rect">
            <a:avLst/>
          </a:prstGeom>
          <a:ln>
            <a:noFill/>
          </a:ln>
          <a:effectLst>
            <a:outerShdw blurRad="292100" dist="139700" dir="2700000" algn="tl" rotWithShape="0">
              <a:srgbClr val="333333">
                <a:alpha val="65000"/>
              </a:srgbClr>
            </a:outerShdw>
          </a:effectLst>
        </p:spPr>
      </p:pic>
      <p:sp>
        <p:nvSpPr>
          <p:cNvPr id="9" name="Rectangle: Rounded Corners 8">
            <a:extLst>
              <a:ext uri="{FF2B5EF4-FFF2-40B4-BE49-F238E27FC236}">
                <a16:creationId xmlns:a16="http://schemas.microsoft.com/office/drawing/2014/main" id="{4362B657-2CE7-4C75-9A56-34003DB709BA}"/>
              </a:ext>
            </a:extLst>
          </p:cNvPr>
          <p:cNvSpPr/>
          <p:nvPr/>
        </p:nvSpPr>
        <p:spPr>
          <a:xfrm>
            <a:off x="871225" y="3051816"/>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C5E5403-6239-4A37-B3CF-7144EB844FF9}"/>
              </a:ext>
            </a:extLst>
          </p:cNvPr>
          <p:cNvPicPr>
            <a:picLocks noChangeAspect="1"/>
          </p:cNvPicPr>
          <p:nvPr/>
        </p:nvPicPr>
        <p:blipFill>
          <a:blip r:embed="rId4"/>
          <a:stretch>
            <a:fillRect/>
          </a:stretch>
        </p:blipFill>
        <p:spPr>
          <a:xfrm>
            <a:off x="1368691" y="3163963"/>
            <a:ext cx="704236" cy="518102"/>
          </a:xfrm>
          <a:prstGeom prst="rect">
            <a:avLst/>
          </a:prstGeom>
          <a:noFill/>
        </p:spPr>
      </p:pic>
      <p:sp>
        <p:nvSpPr>
          <p:cNvPr id="11" name="TextBox 10">
            <a:extLst>
              <a:ext uri="{FF2B5EF4-FFF2-40B4-BE49-F238E27FC236}">
                <a16:creationId xmlns:a16="http://schemas.microsoft.com/office/drawing/2014/main" id="{623502AA-DCDF-4072-9E8A-04C158F572A9}"/>
              </a:ext>
            </a:extLst>
          </p:cNvPr>
          <p:cNvSpPr txBox="1"/>
          <p:nvPr/>
        </p:nvSpPr>
        <p:spPr>
          <a:xfrm>
            <a:off x="962672" y="3583467"/>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sp>
        <p:nvSpPr>
          <p:cNvPr id="12" name="Arrow: Up 11">
            <a:extLst>
              <a:ext uri="{FF2B5EF4-FFF2-40B4-BE49-F238E27FC236}">
                <a16:creationId xmlns:a16="http://schemas.microsoft.com/office/drawing/2014/main" id="{85A04E47-62A8-4773-8051-765F2EA796D0}"/>
              </a:ext>
            </a:extLst>
          </p:cNvPr>
          <p:cNvSpPr/>
          <p:nvPr/>
        </p:nvSpPr>
        <p:spPr>
          <a:xfrm>
            <a:off x="1433370" y="3893462"/>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E10E4094-7574-46C0-9FE5-7F52F6778483}"/>
              </a:ext>
            </a:extLst>
          </p:cNvPr>
          <p:cNvSpPr txBox="1"/>
          <p:nvPr/>
        </p:nvSpPr>
        <p:spPr>
          <a:xfrm>
            <a:off x="992628" y="4309713"/>
            <a:ext cx="1150956" cy="200055"/>
          </a:xfrm>
          <a:prstGeom prst="rect">
            <a:avLst/>
          </a:prstGeom>
          <a:noFill/>
        </p:spPr>
        <p:txBody>
          <a:bodyPr wrap="none" lIns="0" tIns="0" rIns="0" bIns="0" rtlCol="0">
            <a:spAutoFit/>
          </a:bodyPr>
          <a:lstStyle/>
          <a:p>
            <a:r>
              <a:rPr lang="en-US" sz="1300" dirty="0"/>
              <a:t>Issue: Proposal</a:t>
            </a:r>
          </a:p>
        </p:txBody>
      </p:sp>
      <p:sp>
        <p:nvSpPr>
          <p:cNvPr id="15" name="Arrow: Left 14">
            <a:extLst>
              <a:ext uri="{FF2B5EF4-FFF2-40B4-BE49-F238E27FC236}">
                <a16:creationId xmlns:a16="http://schemas.microsoft.com/office/drawing/2014/main" id="{201F012D-60FB-46BE-832F-D293FB68D8BF}"/>
              </a:ext>
            </a:extLst>
          </p:cNvPr>
          <p:cNvSpPr/>
          <p:nvPr/>
        </p:nvSpPr>
        <p:spPr>
          <a:xfrm>
            <a:off x="2066195" y="3504752"/>
            <a:ext cx="810953"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pic>
        <p:nvPicPr>
          <p:cNvPr id="7" name="Picture 6">
            <a:extLst>
              <a:ext uri="{FF2B5EF4-FFF2-40B4-BE49-F238E27FC236}">
                <a16:creationId xmlns:a16="http://schemas.microsoft.com/office/drawing/2014/main" id="{4424FA8A-D390-452C-94D2-CD8102901651}"/>
              </a:ext>
            </a:extLst>
          </p:cNvPr>
          <p:cNvPicPr>
            <a:picLocks noChangeAspect="1"/>
          </p:cNvPicPr>
          <p:nvPr/>
        </p:nvPicPr>
        <p:blipFill>
          <a:blip r:embed="rId5"/>
          <a:stretch>
            <a:fillRect/>
          </a:stretch>
        </p:blipFill>
        <p:spPr>
          <a:xfrm>
            <a:off x="3929562" y="696743"/>
            <a:ext cx="3653909" cy="132333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007808775"/>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a:extLst>
              <a:ext uri="{FF2B5EF4-FFF2-40B4-BE49-F238E27FC236}">
                <a16:creationId xmlns:a16="http://schemas.microsoft.com/office/drawing/2014/main" id="{A1444214-CBC5-45B4-8CED-2733BDB625B2}"/>
              </a:ext>
            </a:extLst>
          </p:cNvPr>
          <p:cNvSpPr/>
          <p:nvPr/>
        </p:nvSpPr>
        <p:spPr>
          <a:xfrm>
            <a:off x="406563" y="8485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Footer Placeholder 1">
            <a:extLst>
              <a:ext uri="{FF2B5EF4-FFF2-40B4-BE49-F238E27FC236}">
                <a16:creationId xmlns:a16="http://schemas.microsoft.com/office/drawing/2014/main" id="{E787D403-E5DE-47C6-B80B-90D08561D0D5}"/>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71966066-A5E2-40E9-A706-951666FCCDBF}"/>
              </a:ext>
            </a:extLst>
          </p:cNvPr>
          <p:cNvPicPr>
            <a:picLocks noChangeAspect="1"/>
          </p:cNvPicPr>
          <p:nvPr/>
        </p:nvPicPr>
        <p:blipFill>
          <a:blip r:embed="rId2"/>
          <a:stretch>
            <a:fillRect/>
          </a:stretch>
        </p:blipFill>
        <p:spPr>
          <a:xfrm>
            <a:off x="904029" y="960657"/>
            <a:ext cx="704236" cy="518102"/>
          </a:xfrm>
          <a:prstGeom prst="rect">
            <a:avLst/>
          </a:prstGeom>
          <a:noFill/>
        </p:spPr>
      </p:pic>
      <p:sp>
        <p:nvSpPr>
          <p:cNvPr id="5" name="TextBox 4">
            <a:extLst>
              <a:ext uri="{FF2B5EF4-FFF2-40B4-BE49-F238E27FC236}">
                <a16:creationId xmlns:a16="http://schemas.microsoft.com/office/drawing/2014/main" id="{A95D7923-09DA-4520-9A67-0FF5BDFC40E0}"/>
              </a:ext>
            </a:extLst>
          </p:cNvPr>
          <p:cNvSpPr txBox="1"/>
          <p:nvPr/>
        </p:nvSpPr>
        <p:spPr>
          <a:xfrm>
            <a:off x="498010" y="13801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2050" name="Picture 2" descr="GitHub Logo, history, meaning, symbol, PNG">
            <a:extLst>
              <a:ext uri="{FF2B5EF4-FFF2-40B4-BE49-F238E27FC236}">
                <a16:creationId xmlns:a16="http://schemas.microsoft.com/office/drawing/2014/main" id="{A2F64F7E-099A-419A-BF45-90085281BA9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3494" y="40201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7" name="Arrow: Up 6">
            <a:extLst>
              <a:ext uri="{FF2B5EF4-FFF2-40B4-BE49-F238E27FC236}">
                <a16:creationId xmlns:a16="http://schemas.microsoft.com/office/drawing/2014/main" id="{32ACD88A-216C-4377-BCE7-FB1521C72307}"/>
              </a:ext>
            </a:extLst>
          </p:cNvPr>
          <p:cNvSpPr/>
          <p:nvPr/>
        </p:nvSpPr>
        <p:spPr>
          <a:xfrm>
            <a:off x="521972" y="1718521"/>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7277F867-0C80-4793-BCFF-CB8D1299F975}"/>
              </a:ext>
            </a:extLst>
          </p:cNvPr>
          <p:cNvSpPr txBox="1"/>
          <p:nvPr/>
        </p:nvSpPr>
        <p:spPr>
          <a:xfrm>
            <a:off x="81230" y="2134772"/>
            <a:ext cx="1150956" cy="200055"/>
          </a:xfrm>
          <a:prstGeom prst="rect">
            <a:avLst/>
          </a:prstGeom>
          <a:noFill/>
        </p:spPr>
        <p:txBody>
          <a:bodyPr wrap="none" lIns="0" tIns="0" rIns="0" bIns="0" rtlCol="0">
            <a:spAutoFit/>
          </a:bodyPr>
          <a:lstStyle/>
          <a:p>
            <a:r>
              <a:rPr lang="en-US" sz="1300" dirty="0"/>
              <a:t>Issue: Proposal</a:t>
            </a:r>
          </a:p>
        </p:txBody>
      </p:sp>
      <p:sp>
        <p:nvSpPr>
          <p:cNvPr id="9" name="Oval 8">
            <a:extLst>
              <a:ext uri="{FF2B5EF4-FFF2-40B4-BE49-F238E27FC236}">
                <a16:creationId xmlns:a16="http://schemas.microsoft.com/office/drawing/2014/main" id="{0203E5E3-212D-4332-879D-605B6D684710}"/>
              </a:ext>
            </a:extLst>
          </p:cNvPr>
          <p:cNvSpPr/>
          <p:nvPr/>
        </p:nvSpPr>
        <p:spPr>
          <a:xfrm>
            <a:off x="222802" y="188713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1</a:t>
            </a:r>
          </a:p>
        </p:txBody>
      </p:sp>
      <p:sp>
        <p:nvSpPr>
          <p:cNvPr id="11" name="Rectangle: Rounded Corners 10">
            <a:extLst>
              <a:ext uri="{FF2B5EF4-FFF2-40B4-BE49-F238E27FC236}">
                <a16:creationId xmlns:a16="http://schemas.microsoft.com/office/drawing/2014/main" id="{8CE096EA-67D9-4638-BE69-8B807707C881}"/>
              </a:ext>
            </a:extLst>
          </p:cNvPr>
          <p:cNvSpPr/>
          <p:nvPr/>
        </p:nvSpPr>
        <p:spPr>
          <a:xfrm>
            <a:off x="3240018" y="844353"/>
            <a:ext cx="313414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B5EEF9C-2BE1-492A-96B8-03A897899D8C}"/>
              </a:ext>
            </a:extLst>
          </p:cNvPr>
          <p:cNvPicPr>
            <a:picLocks noChangeAspect="1"/>
          </p:cNvPicPr>
          <p:nvPr/>
        </p:nvPicPr>
        <p:blipFill>
          <a:blip r:embed="rId2"/>
          <a:stretch>
            <a:fillRect/>
          </a:stretch>
        </p:blipFill>
        <p:spPr>
          <a:xfrm>
            <a:off x="4355116" y="934274"/>
            <a:ext cx="459784" cy="338260"/>
          </a:xfrm>
          <a:prstGeom prst="rect">
            <a:avLst/>
          </a:prstGeom>
          <a:noFill/>
        </p:spPr>
      </p:pic>
      <p:sp>
        <p:nvSpPr>
          <p:cNvPr id="13" name="TextBox 12">
            <a:extLst>
              <a:ext uri="{FF2B5EF4-FFF2-40B4-BE49-F238E27FC236}">
                <a16:creationId xmlns:a16="http://schemas.microsoft.com/office/drawing/2014/main" id="{9707FAD4-8BF5-4C88-A466-A3628A96F9AF}"/>
              </a:ext>
            </a:extLst>
          </p:cNvPr>
          <p:cNvSpPr txBox="1"/>
          <p:nvPr/>
        </p:nvSpPr>
        <p:spPr>
          <a:xfrm>
            <a:off x="3355427" y="1362455"/>
            <a:ext cx="1468351"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6F223110-465B-4E12-ADAF-B20B0F1C85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950" y="397861"/>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0" name="Arrow: Right 9">
            <a:extLst>
              <a:ext uri="{FF2B5EF4-FFF2-40B4-BE49-F238E27FC236}">
                <a16:creationId xmlns:a16="http://schemas.microsoft.com/office/drawing/2014/main" id="{EE8D0D89-97F6-4125-8D6B-5908A47807D9}"/>
              </a:ext>
            </a:extLst>
          </p:cNvPr>
          <p:cNvSpPr/>
          <p:nvPr/>
        </p:nvSpPr>
        <p:spPr>
          <a:xfrm>
            <a:off x="2272681" y="752032"/>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6" name="Oval 15">
            <a:extLst>
              <a:ext uri="{FF2B5EF4-FFF2-40B4-BE49-F238E27FC236}">
                <a16:creationId xmlns:a16="http://schemas.microsoft.com/office/drawing/2014/main" id="{2A9EA677-F46B-47A5-8DFB-3887078F569A}"/>
              </a:ext>
            </a:extLst>
          </p:cNvPr>
          <p:cNvSpPr/>
          <p:nvPr/>
        </p:nvSpPr>
        <p:spPr>
          <a:xfrm>
            <a:off x="2473752" y="52260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2</a:t>
            </a:r>
          </a:p>
        </p:txBody>
      </p:sp>
      <p:sp>
        <p:nvSpPr>
          <p:cNvPr id="17" name="Rectangle 16">
            <a:extLst>
              <a:ext uri="{FF2B5EF4-FFF2-40B4-BE49-F238E27FC236}">
                <a16:creationId xmlns:a16="http://schemas.microsoft.com/office/drawing/2014/main" id="{1D6CCDC0-3FC7-4FA8-BC5F-CC54F3957B13}"/>
              </a:ext>
            </a:extLst>
          </p:cNvPr>
          <p:cNvSpPr/>
          <p:nvPr/>
        </p:nvSpPr>
        <p:spPr>
          <a:xfrm>
            <a:off x="2057810" y="2991774"/>
            <a:ext cx="6455874" cy="1553593"/>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B336F79-5B74-41BA-94A0-C917D3C9F445}"/>
              </a:ext>
            </a:extLst>
          </p:cNvPr>
          <p:cNvSpPr txBox="1"/>
          <p:nvPr/>
        </p:nvSpPr>
        <p:spPr>
          <a:xfrm>
            <a:off x="2057810" y="4547891"/>
            <a:ext cx="724557" cy="200055"/>
          </a:xfrm>
          <a:prstGeom prst="rect">
            <a:avLst/>
          </a:prstGeom>
          <a:noFill/>
        </p:spPr>
        <p:txBody>
          <a:bodyPr wrap="none" lIns="0" tIns="0" rIns="0" bIns="0" rtlCol="0">
            <a:spAutoFit/>
          </a:bodyPr>
          <a:lstStyle/>
          <a:p>
            <a:r>
              <a:rPr lang="en-US" sz="1300" dirty="0"/>
              <a:t>my laptop</a:t>
            </a:r>
          </a:p>
        </p:txBody>
      </p:sp>
      <p:pic>
        <p:nvPicPr>
          <p:cNvPr id="20" name="Picture 2" descr="Go (programming language) - Wikipedia">
            <a:extLst>
              <a:ext uri="{FF2B5EF4-FFF2-40B4-BE49-F238E27FC236}">
                <a16:creationId xmlns:a16="http://schemas.microsoft.com/office/drawing/2014/main" id="{81177ADB-0CE7-4EC9-935E-19F53865FD91}"/>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360646" y="3933986"/>
            <a:ext cx="994470" cy="372926"/>
          </a:xfrm>
          <a:prstGeom prst="rect">
            <a:avLst/>
          </a:prstGeom>
          <a:solidFill>
            <a:srgbClr val="FFFFFF"/>
          </a:solidFill>
        </p:spPr>
      </p:pic>
      <p:sp>
        <p:nvSpPr>
          <p:cNvPr id="21" name="Oval 20">
            <a:extLst>
              <a:ext uri="{FF2B5EF4-FFF2-40B4-BE49-F238E27FC236}">
                <a16:creationId xmlns:a16="http://schemas.microsoft.com/office/drawing/2014/main" id="{406E2D62-D5B2-4B38-BEE6-8981714AB2B0}"/>
              </a:ext>
            </a:extLst>
          </p:cNvPr>
          <p:cNvSpPr/>
          <p:nvPr/>
        </p:nvSpPr>
        <p:spPr>
          <a:xfrm>
            <a:off x="3523317" y="217798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3</a:t>
            </a:r>
          </a:p>
        </p:txBody>
      </p:sp>
      <p:sp>
        <p:nvSpPr>
          <p:cNvPr id="22" name="TextBox 21">
            <a:extLst>
              <a:ext uri="{FF2B5EF4-FFF2-40B4-BE49-F238E27FC236}">
                <a16:creationId xmlns:a16="http://schemas.microsoft.com/office/drawing/2014/main" id="{FF62C511-A07A-4702-9D86-3D99856156A5}"/>
              </a:ext>
            </a:extLst>
          </p:cNvPr>
          <p:cNvSpPr txBox="1"/>
          <p:nvPr/>
        </p:nvSpPr>
        <p:spPr>
          <a:xfrm>
            <a:off x="3212366" y="3323959"/>
            <a:ext cx="1468351" cy="400110"/>
          </a:xfrm>
          <a:prstGeom prst="rect">
            <a:avLst/>
          </a:prstGeom>
          <a:noFill/>
        </p:spPr>
        <p:txBody>
          <a:bodyPr wrap="none" lIns="0" tIns="0" rIns="0" bIns="0" rtlCol="0">
            <a:spAutoFit/>
          </a:bodyPr>
          <a:lstStyle/>
          <a:p>
            <a:r>
              <a:rPr lang="en-US" sz="1300" i="1" dirty="0" err="1"/>
              <a:t>dapr</a:t>
            </a:r>
            <a:r>
              <a:rPr lang="en-US" sz="1300" i="1" dirty="0"/>
              <a:t>-dev/</a:t>
            </a:r>
            <a:br>
              <a:rPr lang="en-US" sz="1300" i="1" dirty="0"/>
            </a:br>
            <a:r>
              <a:rPr lang="en-US" sz="1300" i="1" dirty="0"/>
              <a:t>components-</a:t>
            </a:r>
            <a:r>
              <a:rPr lang="en-US" sz="1300" i="1" dirty="0" err="1"/>
              <a:t>contrib</a:t>
            </a:r>
            <a:endParaRPr lang="en-US" sz="1300" i="1" dirty="0"/>
          </a:p>
        </p:txBody>
      </p:sp>
      <p:pic>
        <p:nvPicPr>
          <p:cNvPr id="23" name="Picture 2" descr="Ubuntu logo">
            <a:extLst>
              <a:ext uri="{FF2B5EF4-FFF2-40B4-BE49-F238E27FC236}">
                <a16:creationId xmlns:a16="http://schemas.microsoft.com/office/drawing/2014/main" id="{CD4A8DDF-C979-401A-9E84-A6ECDB1720F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82365" y="3926368"/>
            <a:ext cx="490986" cy="391152"/>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AB3EC446-086E-4CC3-A4E5-9E6F4C01BF0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22444" y="3927225"/>
            <a:ext cx="1263303" cy="631652"/>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D1EFD8DA-B526-4950-A957-A9126692BBB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103857" y="3886592"/>
            <a:ext cx="632461" cy="63246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70C4E131-E963-4B1C-A45F-BA1896E64436}"/>
              </a:ext>
            </a:extLst>
          </p:cNvPr>
          <p:cNvSpPr/>
          <p:nvPr/>
        </p:nvSpPr>
        <p:spPr>
          <a:xfrm>
            <a:off x="4806023" y="3275746"/>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branch</a:t>
            </a:r>
          </a:p>
        </p:txBody>
      </p:sp>
      <p:sp>
        <p:nvSpPr>
          <p:cNvPr id="28" name="Oval 27">
            <a:extLst>
              <a:ext uri="{FF2B5EF4-FFF2-40B4-BE49-F238E27FC236}">
                <a16:creationId xmlns:a16="http://schemas.microsoft.com/office/drawing/2014/main" id="{84EF35DE-71E4-447F-A3E0-9B17FDF1B272}"/>
              </a:ext>
            </a:extLst>
          </p:cNvPr>
          <p:cNvSpPr/>
          <p:nvPr/>
        </p:nvSpPr>
        <p:spPr>
          <a:xfrm>
            <a:off x="5007094" y="304631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4</a:t>
            </a:r>
          </a:p>
        </p:txBody>
      </p:sp>
      <p:pic>
        <p:nvPicPr>
          <p:cNvPr id="29" name="Picture 28">
            <a:extLst>
              <a:ext uri="{FF2B5EF4-FFF2-40B4-BE49-F238E27FC236}">
                <a16:creationId xmlns:a16="http://schemas.microsoft.com/office/drawing/2014/main" id="{AA3A3D8D-ED71-4C0B-8BD5-1F071C370363}"/>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640523" y="3165131"/>
            <a:ext cx="2491419" cy="541067"/>
          </a:xfrm>
          <a:prstGeom prst="rect">
            <a:avLst/>
          </a:prstGeom>
        </p:spPr>
      </p:pic>
      <p:sp>
        <p:nvSpPr>
          <p:cNvPr id="31" name="Arrow: Up 30">
            <a:extLst>
              <a:ext uri="{FF2B5EF4-FFF2-40B4-BE49-F238E27FC236}">
                <a16:creationId xmlns:a16="http://schemas.microsoft.com/office/drawing/2014/main" id="{9C9347FB-2256-45B3-AAAB-241A9941398F}"/>
              </a:ext>
            </a:extLst>
          </p:cNvPr>
          <p:cNvSpPr/>
          <p:nvPr/>
        </p:nvSpPr>
        <p:spPr>
          <a:xfrm>
            <a:off x="5890126" y="368994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F7FB653D-E562-4EBF-8DB9-3E431E47B1D6}"/>
              </a:ext>
            </a:extLst>
          </p:cNvPr>
          <p:cNvSpPr txBox="1"/>
          <p:nvPr/>
        </p:nvSpPr>
        <p:spPr>
          <a:xfrm>
            <a:off x="5592387" y="4106198"/>
            <a:ext cx="1454885" cy="200055"/>
          </a:xfrm>
          <a:prstGeom prst="rect">
            <a:avLst/>
          </a:prstGeom>
          <a:noFill/>
        </p:spPr>
        <p:txBody>
          <a:bodyPr wrap="none" lIns="0" tIns="0" rIns="0" bIns="0" rtlCol="0">
            <a:spAutoFit/>
          </a:bodyPr>
          <a:lstStyle/>
          <a:p>
            <a:r>
              <a:rPr lang="en-US" sz="1300" dirty="0"/>
              <a:t>Create Test &amp; Code</a:t>
            </a:r>
          </a:p>
        </p:txBody>
      </p:sp>
      <p:sp>
        <p:nvSpPr>
          <p:cNvPr id="33" name="Oval 32">
            <a:extLst>
              <a:ext uri="{FF2B5EF4-FFF2-40B4-BE49-F238E27FC236}">
                <a16:creationId xmlns:a16="http://schemas.microsoft.com/office/drawing/2014/main" id="{A6A3AA9A-648D-4870-9F6B-0040B7497858}"/>
              </a:ext>
            </a:extLst>
          </p:cNvPr>
          <p:cNvSpPr/>
          <p:nvPr/>
        </p:nvSpPr>
        <p:spPr>
          <a:xfrm>
            <a:off x="5580684" y="383363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5</a:t>
            </a:r>
          </a:p>
        </p:txBody>
      </p:sp>
      <p:sp>
        <p:nvSpPr>
          <p:cNvPr id="34" name="Arrow: Up 33">
            <a:extLst>
              <a:ext uri="{FF2B5EF4-FFF2-40B4-BE49-F238E27FC236}">
                <a16:creationId xmlns:a16="http://schemas.microsoft.com/office/drawing/2014/main" id="{986CD248-E1E2-4B2F-8C22-716A64C9EB96}"/>
              </a:ext>
            </a:extLst>
          </p:cNvPr>
          <p:cNvSpPr/>
          <p:nvPr/>
        </p:nvSpPr>
        <p:spPr>
          <a:xfrm>
            <a:off x="7410096" y="3698740"/>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DACFC324-E938-45DB-9D46-4BA4BAB1AA9E}"/>
              </a:ext>
            </a:extLst>
          </p:cNvPr>
          <p:cNvSpPr txBox="1"/>
          <p:nvPr/>
        </p:nvSpPr>
        <p:spPr>
          <a:xfrm>
            <a:off x="7112357" y="4114991"/>
            <a:ext cx="1290418" cy="400110"/>
          </a:xfrm>
          <a:prstGeom prst="rect">
            <a:avLst/>
          </a:prstGeom>
          <a:noFill/>
        </p:spPr>
        <p:txBody>
          <a:bodyPr wrap="none" lIns="0" tIns="0" rIns="0" bIns="0" rtlCol="0">
            <a:spAutoFit/>
          </a:bodyPr>
          <a:lstStyle/>
          <a:p>
            <a:r>
              <a:rPr lang="en-US" sz="1300" dirty="0"/>
              <a:t>Commit Changes</a:t>
            </a:r>
            <a:br>
              <a:rPr lang="en-US" sz="1300" dirty="0"/>
            </a:br>
            <a:r>
              <a:rPr lang="en-US" sz="1300" dirty="0"/>
              <a:t>(with sign-off)</a:t>
            </a:r>
          </a:p>
        </p:txBody>
      </p:sp>
      <p:sp>
        <p:nvSpPr>
          <p:cNvPr id="36" name="Oval 35">
            <a:extLst>
              <a:ext uri="{FF2B5EF4-FFF2-40B4-BE49-F238E27FC236}">
                <a16:creationId xmlns:a16="http://schemas.microsoft.com/office/drawing/2014/main" id="{1F73527C-7B2C-439C-B289-FA0B8CC66F41}"/>
              </a:ext>
            </a:extLst>
          </p:cNvPr>
          <p:cNvSpPr/>
          <p:nvPr/>
        </p:nvSpPr>
        <p:spPr>
          <a:xfrm>
            <a:off x="7100654" y="3842430"/>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6</a:t>
            </a:r>
          </a:p>
        </p:txBody>
      </p:sp>
      <p:sp>
        <p:nvSpPr>
          <p:cNvPr id="30" name="Arrow: Bent-Up 29">
            <a:extLst>
              <a:ext uri="{FF2B5EF4-FFF2-40B4-BE49-F238E27FC236}">
                <a16:creationId xmlns:a16="http://schemas.microsoft.com/office/drawing/2014/main" id="{191B9F25-4AD6-45F8-93A4-65C0154084CD}"/>
              </a:ext>
            </a:extLst>
          </p:cNvPr>
          <p:cNvSpPr/>
          <p:nvPr/>
        </p:nvSpPr>
        <p:spPr>
          <a:xfrm rot="16200000">
            <a:off x="5725128" y="1914334"/>
            <a:ext cx="1949035" cy="80819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Arrow: Up 37">
            <a:extLst>
              <a:ext uri="{FF2B5EF4-FFF2-40B4-BE49-F238E27FC236}">
                <a16:creationId xmlns:a16="http://schemas.microsoft.com/office/drawing/2014/main" id="{9836A893-2FBF-4677-8662-7FD719F8565B}"/>
              </a:ext>
            </a:extLst>
          </p:cNvPr>
          <p:cNvSpPr/>
          <p:nvPr/>
        </p:nvSpPr>
        <p:spPr>
          <a:xfrm>
            <a:off x="6778245" y="2627837"/>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TextBox 38">
            <a:extLst>
              <a:ext uri="{FF2B5EF4-FFF2-40B4-BE49-F238E27FC236}">
                <a16:creationId xmlns:a16="http://schemas.microsoft.com/office/drawing/2014/main" id="{19F319EA-3D9B-40CC-B9F6-90DA2E8367C8}"/>
              </a:ext>
            </a:extLst>
          </p:cNvPr>
          <p:cNvSpPr txBox="1"/>
          <p:nvPr/>
        </p:nvSpPr>
        <p:spPr>
          <a:xfrm>
            <a:off x="6705394" y="2992625"/>
            <a:ext cx="362279" cy="200055"/>
          </a:xfrm>
          <a:prstGeom prst="rect">
            <a:avLst/>
          </a:prstGeom>
          <a:noFill/>
        </p:spPr>
        <p:txBody>
          <a:bodyPr wrap="none" lIns="0" tIns="0" rIns="0" bIns="0" rtlCol="0">
            <a:spAutoFit/>
          </a:bodyPr>
          <a:lstStyle/>
          <a:p>
            <a:r>
              <a:rPr lang="en-US" sz="1300" dirty="0"/>
              <a:t>push</a:t>
            </a:r>
          </a:p>
        </p:txBody>
      </p:sp>
      <p:sp>
        <p:nvSpPr>
          <p:cNvPr id="40" name="Oval 39">
            <a:extLst>
              <a:ext uri="{FF2B5EF4-FFF2-40B4-BE49-F238E27FC236}">
                <a16:creationId xmlns:a16="http://schemas.microsoft.com/office/drawing/2014/main" id="{831CF325-799B-4860-91FF-AF7420DB7A23}"/>
              </a:ext>
            </a:extLst>
          </p:cNvPr>
          <p:cNvSpPr/>
          <p:nvPr/>
        </p:nvSpPr>
        <p:spPr>
          <a:xfrm>
            <a:off x="6476836" y="2770612"/>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7</a:t>
            </a:r>
          </a:p>
        </p:txBody>
      </p:sp>
      <p:pic>
        <p:nvPicPr>
          <p:cNvPr id="41" name="Picture 40">
            <a:extLst>
              <a:ext uri="{FF2B5EF4-FFF2-40B4-BE49-F238E27FC236}">
                <a16:creationId xmlns:a16="http://schemas.microsoft.com/office/drawing/2014/main" id="{427F8F8A-1910-43AF-BC1B-9BB7C5479E4C}"/>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48846" y="1109628"/>
            <a:ext cx="1235431" cy="541067"/>
          </a:xfrm>
          <a:prstGeom prst="rect">
            <a:avLst/>
          </a:prstGeom>
        </p:spPr>
      </p:pic>
      <p:sp>
        <p:nvSpPr>
          <p:cNvPr id="42" name="Rectangle: Rounded Corners 41">
            <a:extLst>
              <a:ext uri="{FF2B5EF4-FFF2-40B4-BE49-F238E27FC236}">
                <a16:creationId xmlns:a16="http://schemas.microsoft.com/office/drawing/2014/main" id="{0EA93A20-BD41-46BC-9CA8-8B8F88278432}"/>
              </a:ext>
            </a:extLst>
          </p:cNvPr>
          <p:cNvSpPr/>
          <p:nvPr/>
        </p:nvSpPr>
        <p:spPr>
          <a:xfrm>
            <a:off x="7743826" y="844353"/>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A170AFB9-1209-4B45-B417-8D3F7B329725}"/>
              </a:ext>
            </a:extLst>
          </p:cNvPr>
          <p:cNvPicPr>
            <a:picLocks noChangeAspect="1"/>
          </p:cNvPicPr>
          <p:nvPr/>
        </p:nvPicPr>
        <p:blipFill>
          <a:blip r:embed="rId2"/>
          <a:stretch>
            <a:fillRect/>
          </a:stretch>
        </p:blipFill>
        <p:spPr>
          <a:xfrm>
            <a:off x="8241292" y="956500"/>
            <a:ext cx="704236" cy="518102"/>
          </a:xfrm>
          <a:prstGeom prst="rect">
            <a:avLst/>
          </a:prstGeom>
          <a:noFill/>
        </p:spPr>
      </p:pic>
      <p:sp>
        <p:nvSpPr>
          <p:cNvPr id="44" name="TextBox 43">
            <a:extLst>
              <a:ext uri="{FF2B5EF4-FFF2-40B4-BE49-F238E27FC236}">
                <a16:creationId xmlns:a16="http://schemas.microsoft.com/office/drawing/2014/main" id="{A5AE1DAC-4EA0-457C-A8F9-62F19C851E03}"/>
              </a:ext>
            </a:extLst>
          </p:cNvPr>
          <p:cNvSpPr txBox="1"/>
          <p:nvPr/>
        </p:nvSpPr>
        <p:spPr>
          <a:xfrm>
            <a:off x="7835273" y="1376004"/>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pic>
        <p:nvPicPr>
          <p:cNvPr id="45" name="Picture 2" descr="GitHub Logo, history, meaning, symbol, PNG">
            <a:extLst>
              <a:ext uri="{FF2B5EF4-FFF2-40B4-BE49-F238E27FC236}">
                <a16:creationId xmlns:a16="http://schemas.microsoft.com/office/drawing/2014/main" id="{2230A4BE-1521-4A66-BD36-509A521A9E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91994" y="-651038"/>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Up 45">
            <a:extLst>
              <a:ext uri="{FF2B5EF4-FFF2-40B4-BE49-F238E27FC236}">
                <a16:creationId xmlns:a16="http://schemas.microsoft.com/office/drawing/2014/main" id="{32302CDC-7596-443F-B798-012DDF835938}"/>
              </a:ext>
            </a:extLst>
          </p:cNvPr>
          <p:cNvSpPr/>
          <p:nvPr/>
        </p:nvSpPr>
        <p:spPr>
          <a:xfrm>
            <a:off x="8305971" y="1685999"/>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TextBox 46">
            <a:extLst>
              <a:ext uri="{FF2B5EF4-FFF2-40B4-BE49-F238E27FC236}">
                <a16:creationId xmlns:a16="http://schemas.microsoft.com/office/drawing/2014/main" id="{8F4BE642-0D30-4745-90B8-B2E235A050EF}"/>
              </a:ext>
            </a:extLst>
          </p:cNvPr>
          <p:cNvSpPr txBox="1"/>
          <p:nvPr/>
        </p:nvSpPr>
        <p:spPr>
          <a:xfrm>
            <a:off x="7865229" y="2102250"/>
            <a:ext cx="1150956" cy="200055"/>
          </a:xfrm>
          <a:prstGeom prst="rect">
            <a:avLst/>
          </a:prstGeom>
          <a:noFill/>
        </p:spPr>
        <p:txBody>
          <a:bodyPr wrap="none" lIns="0" tIns="0" rIns="0" bIns="0" rtlCol="0">
            <a:spAutoFit/>
          </a:bodyPr>
          <a:lstStyle/>
          <a:p>
            <a:r>
              <a:rPr lang="en-US" sz="1300" dirty="0"/>
              <a:t>Issue: Proposal</a:t>
            </a:r>
          </a:p>
        </p:txBody>
      </p:sp>
      <p:sp>
        <p:nvSpPr>
          <p:cNvPr id="48" name="Oval 47">
            <a:extLst>
              <a:ext uri="{FF2B5EF4-FFF2-40B4-BE49-F238E27FC236}">
                <a16:creationId xmlns:a16="http://schemas.microsoft.com/office/drawing/2014/main" id="{34E0A87C-C323-4B19-9507-42CDCD7D733D}"/>
              </a:ext>
            </a:extLst>
          </p:cNvPr>
          <p:cNvSpPr/>
          <p:nvPr/>
        </p:nvSpPr>
        <p:spPr>
          <a:xfrm>
            <a:off x="8622028" y="1832047"/>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9</a:t>
            </a:r>
          </a:p>
        </p:txBody>
      </p:sp>
      <p:sp>
        <p:nvSpPr>
          <p:cNvPr id="15" name="Arrow: Down 14">
            <a:extLst>
              <a:ext uri="{FF2B5EF4-FFF2-40B4-BE49-F238E27FC236}">
                <a16:creationId xmlns:a16="http://schemas.microsoft.com/office/drawing/2014/main" id="{54476A9E-88D3-4FFC-88B7-EAA3B81577F6}"/>
              </a:ext>
            </a:extLst>
          </p:cNvPr>
          <p:cNvSpPr/>
          <p:nvPr/>
        </p:nvSpPr>
        <p:spPr>
          <a:xfrm>
            <a:off x="3798525" y="1884183"/>
            <a:ext cx="399495" cy="140876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pc="-150" dirty="0"/>
              <a:t>clone</a:t>
            </a:r>
          </a:p>
        </p:txBody>
      </p:sp>
      <p:sp>
        <p:nvSpPr>
          <p:cNvPr id="37" name="Arrow: Left 36">
            <a:extLst>
              <a:ext uri="{FF2B5EF4-FFF2-40B4-BE49-F238E27FC236}">
                <a16:creationId xmlns:a16="http://schemas.microsoft.com/office/drawing/2014/main" id="{89514EE1-C7D0-44E1-9CF0-2D1D25D4815E}"/>
              </a:ext>
            </a:extLst>
          </p:cNvPr>
          <p:cNvSpPr/>
          <p:nvPr/>
        </p:nvSpPr>
        <p:spPr>
          <a:xfrm>
            <a:off x="1990866" y="1236593"/>
            <a:ext cx="1089170"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PR</a:t>
            </a:r>
          </a:p>
        </p:txBody>
      </p:sp>
      <p:sp>
        <p:nvSpPr>
          <p:cNvPr id="50" name="Oval 49">
            <a:extLst>
              <a:ext uri="{FF2B5EF4-FFF2-40B4-BE49-F238E27FC236}">
                <a16:creationId xmlns:a16="http://schemas.microsoft.com/office/drawing/2014/main" id="{0DD03CC3-5777-48A9-B910-9F58096EED74}"/>
              </a:ext>
            </a:extLst>
          </p:cNvPr>
          <p:cNvSpPr/>
          <p:nvPr/>
        </p:nvSpPr>
        <p:spPr>
          <a:xfrm>
            <a:off x="2473752" y="1612806"/>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dirty="0"/>
              <a:t>8</a:t>
            </a:r>
          </a:p>
        </p:txBody>
      </p:sp>
      <p:sp>
        <p:nvSpPr>
          <p:cNvPr id="49" name="Freeform: Shape 48">
            <a:extLst>
              <a:ext uri="{FF2B5EF4-FFF2-40B4-BE49-F238E27FC236}">
                <a16:creationId xmlns:a16="http://schemas.microsoft.com/office/drawing/2014/main" id="{280E96F3-538A-4221-ADA1-2B3816145612}"/>
              </a:ext>
            </a:extLst>
          </p:cNvPr>
          <p:cNvSpPr/>
          <p:nvPr/>
        </p:nvSpPr>
        <p:spPr>
          <a:xfrm>
            <a:off x="3080551" y="1260607"/>
            <a:ext cx="2192785" cy="150943"/>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a:extLst>
              <a:ext uri="{FF2B5EF4-FFF2-40B4-BE49-F238E27FC236}">
                <a16:creationId xmlns:a16="http://schemas.microsoft.com/office/drawing/2014/main" id="{ECCEE408-3BD3-4AF7-8E02-14AA4A4B5016}"/>
              </a:ext>
            </a:extLst>
          </p:cNvPr>
          <p:cNvSpPr txBox="1"/>
          <p:nvPr/>
        </p:nvSpPr>
        <p:spPr>
          <a:xfrm>
            <a:off x="6209391" y="3363381"/>
            <a:ext cx="1551707" cy="184666"/>
          </a:xfrm>
          <a:prstGeom prst="rect">
            <a:avLst/>
          </a:prstGeom>
          <a:noFill/>
        </p:spPr>
        <p:txBody>
          <a:bodyPr wrap="none" lIns="0" tIns="0" rIns="0" bIns="0" rtlCol="0">
            <a:spAutoFit/>
          </a:bodyPr>
          <a:lstStyle/>
          <a:p>
            <a:r>
              <a:rPr lang="en-US" sz="1200" i="1" dirty="0">
                <a:solidFill>
                  <a:schemeClr val="bg1">
                    <a:lumMod val="50000"/>
                  </a:schemeClr>
                </a:solidFill>
              </a:rPr>
              <a:t>oci-</a:t>
            </a:r>
            <a:r>
              <a:rPr lang="en-US" sz="1200" i="1" dirty="0" err="1">
                <a:solidFill>
                  <a:schemeClr val="bg1">
                    <a:lumMod val="50000"/>
                  </a:schemeClr>
                </a:solidFill>
              </a:rPr>
              <a:t>objectstorage</a:t>
            </a:r>
            <a:r>
              <a:rPr lang="en-US" sz="1200" i="1" dirty="0">
                <a:solidFill>
                  <a:schemeClr val="bg1">
                    <a:lumMod val="50000"/>
                  </a:schemeClr>
                </a:solidFill>
              </a:rPr>
              <a:t>-state</a:t>
            </a:r>
          </a:p>
        </p:txBody>
      </p:sp>
      <p:sp>
        <p:nvSpPr>
          <p:cNvPr id="53" name="TextBox 52">
            <a:extLst>
              <a:ext uri="{FF2B5EF4-FFF2-40B4-BE49-F238E27FC236}">
                <a16:creationId xmlns:a16="http://schemas.microsoft.com/office/drawing/2014/main" id="{6E2912D9-5E78-4670-9CCF-B8467C0224B0}"/>
              </a:ext>
            </a:extLst>
          </p:cNvPr>
          <p:cNvSpPr txBox="1"/>
          <p:nvPr/>
        </p:nvSpPr>
        <p:spPr>
          <a:xfrm>
            <a:off x="5421633" y="1290038"/>
            <a:ext cx="878446" cy="276999"/>
          </a:xfrm>
          <a:prstGeom prst="rect">
            <a:avLst/>
          </a:prstGeom>
          <a:noFill/>
        </p:spPr>
        <p:txBody>
          <a:bodyPr wrap="none" lIns="0" tIns="0" rIns="0" bIns="0" rtlCol="0">
            <a:spAutoFit/>
          </a:bodyPr>
          <a:lstStyle/>
          <a:p>
            <a:r>
              <a:rPr lang="en-US" sz="900" i="1" dirty="0">
                <a:solidFill>
                  <a:schemeClr val="bg1">
                    <a:lumMod val="50000"/>
                  </a:schemeClr>
                </a:solidFill>
              </a:rPr>
              <a:t>oci-</a:t>
            </a:r>
            <a:r>
              <a:rPr lang="en-US" sz="900" i="1" dirty="0" err="1">
                <a:solidFill>
                  <a:schemeClr val="bg1">
                    <a:lumMod val="50000"/>
                  </a:schemeClr>
                </a:solidFill>
              </a:rPr>
              <a:t>objectstorage</a:t>
            </a:r>
            <a:br>
              <a:rPr lang="en-US" sz="900" i="1" dirty="0">
                <a:solidFill>
                  <a:schemeClr val="bg1">
                    <a:lumMod val="50000"/>
                  </a:schemeClr>
                </a:solidFill>
              </a:rPr>
            </a:br>
            <a:r>
              <a:rPr lang="en-US" sz="900" i="1" dirty="0">
                <a:solidFill>
                  <a:schemeClr val="bg1">
                    <a:lumMod val="50000"/>
                  </a:schemeClr>
                </a:solidFill>
              </a:rPr>
              <a:t>-state</a:t>
            </a:r>
          </a:p>
        </p:txBody>
      </p:sp>
      <p:sp>
        <p:nvSpPr>
          <p:cNvPr id="52" name="Freeform: Shape 51">
            <a:extLst>
              <a:ext uri="{FF2B5EF4-FFF2-40B4-BE49-F238E27FC236}">
                <a16:creationId xmlns:a16="http://schemas.microsoft.com/office/drawing/2014/main" id="{97FBC0D8-6CBC-4564-AEFF-C6D156E12FF0}"/>
              </a:ext>
            </a:extLst>
          </p:cNvPr>
          <p:cNvSpPr/>
          <p:nvPr/>
        </p:nvSpPr>
        <p:spPr>
          <a:xfrm>
            <a:off x="727969" y="1544715"/>
            <a:ext cx="1580225" cy="568082"/>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Freeform: Shape 54">
            <a:extLst>
              <a:ext uri="{FF2B5EF4-FFF2-40B4-BE49-F238E27FC236}">
                <a16:creationId xmlns:a16="http://schemas.microsoft.com/office/drawing/2014/main" id="{0E1AE923-3561-4B8D-A1F6-06EAC5C80D5F}"/>
              </a:ext>
            </a:extLst>
          </p:cNvPr>
          <p:cNvSpPr/>
          <p:nvPr/>
        </p:nvSpPr>
        <p:spPr>
          <a:xfrm>
            <a:off x="2885243" y="1544715"/>
            <a:ext cx="5495277" cy="343668"/>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Arrow: Left 53">
            <a:extLst>
              <a:ext uri="{FF2B5EF4-FFF2-40B4-BE49-F238E27FC236}">
                <a16:creationId xmlns:a16="http://schemas.microsoft.com/office/drawing/2014/main" id="{749AD98F-326F-4BF5-A7F3-264F2FFFA83F}"/>
              </a:ext>
            </a:extLst>
          </p:cNvPr>
          <p:cNvSpPr/>
          <p:nvPr/>
        </p:nvSpPr>
        <p:spPr>
          <a:xfrm>
            <a:off x="-80970" y="788296"/>
            <a:ext cx="1144845" cy="41410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t>Milestone 1.6</a:t>
            </a:r>
          </a:p>
        </p:txBody>
      </p:sp>
      <p:sp>
        <p:nvSpPr>
          <p:cNvPr id="56" name="Oval 55">
            <a:extLst>
              <a:ext uri="{FF2B5EF4-FFF2-40B4-BE49-F238E27FC236}">
                <a16:creationId xmlns:a16="http://schemas.microsoft.com/office/drawing/2014/main" id="{0C50C2F5-9010-4C50-991A-EF7D0FDEC7EA}"/>
              </a:ext>
            </a:extLst>
          </p:cNvPr>
          <p:cNvSpPr/>
          <p:nvPr/>
        </p:nvSpPr>
        <p:spPr>
          <a:xfrm>
            <a:off x="156178" y="688878"/>
            <a:ext cx="275208" cy="259051"/>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TextBox 18">
            <a:extLst>
              <a:ext uri="{FF2B5EF4-FFF2-40B4-BE49-F238E27FC236}">
                <a16:creationId xmlns:a16="http://schemas.microsoft.com/office/drawing/2014/main" id="{F10618F9-8DAD-4B71-AB32-AC0AE7FBBB54}"/>
              </a:ext>
            </a:extLst>
          </p:cNvPr>
          <p:cNvSpPr txBox="1"/>
          <p:nvPr/>
        </p:nvSpPr>
        <p:spPr>
          <a:xfrm>
            <a:off x="188397" y="724927"/>
            <a:ext cx="185948" cy="200055"/>
          </a:xfrm>
          <a:prstGeom prst="rect">
            <a:avLst/>
          </a:prstGeom>
          <a:noFill/>
        </p:spPr>
        <p:txBody>
          <a:bodyPr wrap="none" lIns="0" tIns="0" rIns="0" bIns="0" rtlCol="0">
            <a:spAutoFit/>
          </a:bodyPr>
          <a:lstStyle/>
          <a:p>
            <a:r>
              <a:rPr lang="en-US" sz="1300" dirty="0">
                <a:solidFill>
                  <a:schemeClr val="bg1"/>
                </a:solidFill>
              </a:rPr>
              <a:t>10</a:t>
            </a:r>
          </a:p>
        </p:txBody>
      </p:sp>
    </p:spTree>
    <p:extLst>
      <p:ext uri="{BB962C8B-B14F-4D97-AF65-F5344CB8AC3E}">
        <p14:creationId xmlns:p14="http://schemas.microsoft.com/office/powerpoint/2010/main" val="211678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grpId="0" nodeType="clickEffect">
                                  <p:stCondLst>
                                    <p:cond delay="0"/>
                                  </p:stCondLst>
                                  <p:childTnLst>
                                    <p:animScale>
                                      <p:cBhvr>
                                        <p:cTn id="6" dur="2000" fill="hold"/>
                                        <p:tgtEl>
                                          <p:spTgt spid="54"/>
                                        </p:tgtEl>
                                      </p:cBhvr>
                                      <p:by x="150000" y="150000"/>
                                    </p:animScale>
                                  </p:childTnLst>
                                </p:cTn>
                              </p:par>
                              <p:par>
                                <p:cTn id="7" presetID="6" presetClass="emph" presetSubtype="0" fill="hold" grpId="0" nodeType="withEffect">
                                  <p:stCondLst>
                                    <p:cond delay="0"/>
                                  </p:stCondLst>
                                  <p:childTnLst>
                                    <p:animScale>
                                      <p:cBhvr>
                                        <p:cTn id="8" dur="2000" fill="hold"/>
                                        <p:tgtEl>
                                          <p:spTgt spid="56"/>
                                        </p:tgtEl>
                                      </p:cBhvr>
                                      <p:by x="150000" y="150000"/>
                                    </p:animScale>
                                  </p:childTnLst>
                                </p:cTn>
                              </p:par>
                              <p:par>
                                <p:cTn id="9" presetID="6" presetClass="emph" presetSubtype="0" fill="hold" grpId="0" nodeType="withEffect">
                                  <p:stCondLst>
                                    <p:cond delay="0"/>
                                  </p:stCondLst>
                                  <p:childTnLst>
                                    <p:animScale>
                                      <p:cBhvr>
                                        <p:cTn id="10" dur="2000" fill="hold"/>
                                        <p:tgtEl>
                                          <p:spTgt spid="19"/>
                                        </p:tgtEl>
                                      </p:cBhvr>
                                      <p:by x="150000" y="15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P spid="56" grpId="0" animBg="1"/>
      <p:bldP spid="19"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D84697-AB09-42AA-8C09-16381A832FDB}"/>
              </a:ext>
            </a:extLst>
          </p:cNvPr>
          <p:cNvSpPr>
            <a:spLocks noGrp="1"/>
          </p:cNvSpPr>
          <p:nvPr>
            <p:ph type="title"/>
          </p:nvPr>
        </p:nvSpPr>
        <p:spPr/>
        <p:txBody>
          <a:bodyPr/>
          <a:lstStyle/>
          <a:p>
            <a:r>
              <a:rPr lang="en-US" dirty="0"/>
              <a:t>Done?</a:t>
            </a:r>
          </a:p>
        </p:txBody>
      </p:sp>
      <p:sp>
        <p:nvSpPr>
          <p:cNvPr id="3" name="Content Placeholder 2">
            <a:extLst>
              <a:ext uri="{FF2B5EF4-FFF2-40B4-BE49-F238E27FC236}">
                <a16:creationId xmlns:a16="http://schemas.microsoft.com/office/drawing/2014/main" id="{3A9EBC8A-75F2-48E5-8248-3D390E7370FC}"/>
              </a:ext>
            </a:extLst>
          </p:cNvPr>
          <p:cNvSpPr>
            <a:spLocks noGrp="1"/>
          </p:cNvSpPr>
          <p:nvPr>
            <p:ph idx="1"/>
          </p:nvPr>
        </p:nvSpPr>
        <p:spPr/>
        <p:txBody>
          <a:bodyPr/>
          <a:lstStyle/>
          <a:p>
            <a:r>
              <a:rPr lang="en-US" dirty="0"/>
              <a:t>Yes</a:t>
            </a:r>
          </a:p>
          <a:p>
            <a:r>
              <a:rPr lang="en-US" dirty="0"/>
              <a:t>Now wait for milestone 1.6 to be released</a:t>
            </a:r>
          </a:p>
        </p:txBody>
      </p:sp>
      <p:sp>
        <p:nvSpPr>
          <p:cNvPr id="4" name="Footer Placeholder 3">
            <a:extLst>
              <a:ext uri="{FF2B5EF4-FFF2-40B4-BE49-F238E27FC236}">
                <a16:creationId xmlns:a16="http://schemas.microsoft.com/office/drawing/2014/main" id="{A417D068-25E2-4050-A733-00E41876F953}"/>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287090062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B080E23D-FF13-485F-87F5-0D39CA6DCD62}"/>
              </a:ext>
            </a:extLst>
          </p:cNvPr>
          <p:cNvPicPr>
            <a:picLocks noChangeAspect="1"/>
          </p:cNvPicPr>
          <p:nvPr/>
        </p:nvPicPr>
        <p:blipFill>
          <a:blip r:embed="rId2"/>
          <a:stretch>
            <a:fillRect/>
          </a:stretch>
        </p:blipFill>
        <p:spPr>
          <a:xfrm>
            <a:off x="7264302" y="39220"/>
            <a:ext cx="1787085" cy="2025968"/>
          </a:xfrm>
          <a:prstGeom prst="rect">
            <a:avLst/>
          </a:prstGeom>
        </p:spPr>
      </p:pic>
      <p:sp>
        <p:nvSpPr>
          <p:cNvPr id="2" name="Title 1">
            <a:extLst>
              <a:ext uri="{FF2B5EF4-FFF2-40B4-BE49-F238E27FC236}">
                <a16:creationId xmlns:a16="http://schemas.microsoft.com/office/drawing/2014/main" id="{4D79659E-6F5F-419D-91F8-392651DD2B46}"/>
              </a:ext>
            </a:extLst>
          </p:cNvPr>
          <p:cNvSpPr>
            <a:spLocks noGrp="1"/>
          </p:cNvSpPr>
          <p:nvPr>
            <p:ph type="title"/>
          </p:nvPr>
        </p:nvSpPr>
        <p:spPr/>
        <p:txBody>
          <a:bodyPr/>
          <a:lstStyle/>
          <a:p>
            <a:r>
              <a:rPr lang="en-US" dirty="0" err="1"/>
              <a:t>Dapr</a:t>
            </a:r>
            <a:r>
              <a:rPr lang="en-US" dirty="0"/>
              <a:t> 1.6 Release Day – January 25, 2022</a:t>
            </a:r>
          </a:p>
        </p:txBody>
      </p:sp>
      <p:sp>
        <p:nvSpPr>
          <p:cNvPr id="3" name="Content Placeholder 2">
            <a:extLst>
              <a:ext uri="{FF2B5EF4-FFF2-40B4-BE49-F238E27FC236}">
                <a16:creationId xmlns:a16="http://schemas.microsoft.com/office/drawing/2014/main" id="{785A4E7E-9513-4514-BA61-AEA0C90F169F}"/>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ECADCB66-8D4B-4264-B33A-4DAF5FA8F1D4}"/>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F3EDAE6F-FC91-4DF8-A1AA-67305A213645}"/>
              </a:ext>
            </a:extLst>
          </p:cNvPr>
          <p:cNvPicPr>
            <a:picLocks noChangeAspect="1"/>
          </p:cNvPicPr>
          <p:nvPr/>
        </p:nvPicPr>
        <p:blipFill>
          <a:blip r:embed="rId3"/>
          <a:stretch>
            <a:fillRect/>
          </a:stretch>
        </p:blipFill>
        <p:spPr>
          <a:xfrm>
            <a:off x="104130" y="1052204"/>
            <a:ext cx="7357110" cy="380329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1278312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D0DEAB-5274-4AC7-9D8B-221E17A6ECE0}"/>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04EA5DFB-9A87-421B-A185-49890075BFAB}"/>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8E4520F1-EC39-4E27-B08C-E23317A0FD8C}"/>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4FD85A60-A0CE-43E0-8A07-79DBCB7DA914}"/>
              </a:ext>
            </a:extLst>
          </p:cNvPr>
          <p:cNvSpPr/>
          <p:nvPr/>
        </p:nvSpPr>
        <p:spPr>
          <a:xfrm>
            <a:off x="796996" y="794989"/>
            <a:ext cx="7411004" cy="3154710"/>
          </a:xfrm>
          <a:prstGeom prst="rect">
            <a:avLst/>
          </a:prstGeom>
          <a:noFill/>
        </p:spPr>
        <p:txBody>
          <a:bodyPr wrap="none" lIns="91440" tIns="45720" rIns="91440" bIns="45720">
            <a:spAutoFit/>
          </a:bodyPr>
          <a:lstStyle/>
          <a:p>
            <a:pPr algn="ctr"/>
            <a:r>
              <a:rPr lang="en-US" sz="19900" b="1" cap="none" spc="0" dirty="0">
                <a:ln w="22225">
                  <a:solidFill>
                    <a:schemeClr val="accent2"/>
                  </a:solidFill>
                  <a:prstDash val="solid"/>
                </a:ln>
                <a:solidFill>
                  <a:schemeClr val="accent2">
                    <a:lumMod val="40000"/>
                    <a:lumOff val="60000"/>
                  </a:schemeClr>
                </a:solidFill>
                <a:effectLst/>
              </a:rPr>
              <a:t>LGTM</a:t>
            </a:r>
          </a:p>
        </p:txBody>
      </p:sp>
    </p:spTree>
    <p:extLst>
      <p:ext uri="{BB962C8B-B14F-4D97-AF65-F5344CB8AC3E}">
        <p14:creationId xmlns:p14="http://schemas.microsoft.com/office/powerpoint/2010/main" val="4046879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5F88-B6C3-424C-8CA9-708044EDEAEF}"/>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1B864CEC-ABF5-4D78-8C76-37874A251515}"/>
              </a:ext>
            </a:extLst>
          </p:cNvPr>
          <p:cNvSpPr>
            <a:spLocks noGrp="1"/>
          </p:cNvSpPr>
          <p:nvPr>
            <p:ph type="ftr" sz="quarter" idx="11"/>
          </p:nvPr>
        </p:nvSpPr>
        <p:spPr/>
        <p:txBody>
          <a:bodyPr/>
          <a:lstStyle/>
          <a:p>
            <a:r>
              <a:rPr lang="en-US"/>
              <a:t>How and Why participate in an Open Source Project</a:t>
            </a:r>
            <a:endParaRPr lang="nl-NL"/>
          </a:p>
        </p:txBody>
      </p:sp>
      <p:sp>
        <p:nvSpPr>
          <p:cNvPr id="8" name="Content Placeholder 7">
            <a:extLst>
              <a:ext uri="{FF2B5EF4-FFF2-40B4-BE49-F238E27FC236}">
                <a16:creationId xmlns:a16="http://schemas.microsoft.com/office/drawing/2014/main" id="{AB030D89-7ABE-4BD1-8BAE-EC3AD391227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732D4612-A478-43D8-997E-A4D3FFD3B45B}"/>
              </a:ext>
            </a:extLst>
          </p:cNvPr>
          <p:cNvPicPr>
            <a:picLocks noChangeAspect="1"/>
          </p:cNvPicPr>
          <p:nvPr/>
        </p:nvPicPr>
        <p:blipFill>
          <a:blip r:embed="rId2"/>
          <a:stretch>
            <a:fillRect/>
          </a:stretch>
        </p:blipFill>
        <p:spPr>
          <a:xfrm>
            <a:off x="217901" y="174000"/>
            <a:ext cx="7628195" cy="3490050"/>
          </a:xfrm>
          <a:prstGeom prst="rect">
            <a:avLst/>
          </a:prstGeom>
        </p:spPr>
      </p:pic>
      <p:pic>
        <p:nvPicPr>
          <p:cNvPr id="12" name="Picture 11">
            <a:extLst>
              <a:ext uri="{FF2B5EF4-FFF2-40B4-BE49-F238E27FC236}">
                <a16:creationId xmlns:a16="http://schemas.microsoft.com/office/drawing/2014/main" id="{6FE2671A-846B-4FB6-BC59-510A2A266A8C}"/>
              </a:ext>
            </a:extLst>
          </p:cNvPr>
          <p:cNvPicPr>
            <a:picLocks noChangeAspect="1"/>
          </p:cNvPicPr>
          <p:nvPr/>
        </p:nvPicPr>
        <p:blipFill>
          <a:blip r:embed="rId3"/>
          <a:stretch>
            <a:fillRect/>
          </a:stretch>
        </p:blipFill>
        <p:spPr>
          <a:xfrm>
            <a:off x="7223760" y="3991319"/>
            <a:ext cx="1839499" cy="864181"/>
          </a:xfrm>
          <a:prstGeom prst="rect">
            <a:avLst/>
          </a:prstGeom>
        </p:spPr>
      </p:pic>
      <p:sp>
        <p:nvSpPr>
          <p:cNvPr id="13" name="Rectangle 12">
            <a:extLst>
              <a:ext uri="{FF2B5EF4-FFF2-40B4-BE49-F238E27FC236}">
                <a16:creationId xmlns:a16="http://schemas.microsoft.com/office/drawing/2014/main" id="{4E7CF319-43C3-4A69-A4EA-CA60019F9600}"/>
              </a:ext>
            </a:extLst>
          </p:cNvPr>
          <p:cNvSpPr/>
          <p:nvPr/>
        </p:nvSpPr>
        <p:spPr>
          <a:xfrm>
            <a:off x="1569720" y="3124200"/>
            <a:ext cx="4632960" cy="182880"/>
          </a:xfrm>
          <a:prstGeom prst="rect">
            <a:avLst/>
          </a:prstGeom>
          <a:noFill/>
          <a:ln>
            <a:solidFill>
              <a:srgbClr val="D41A1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9939085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B55F88-B6C3-424C-8CA9-708044EDEAEF}"/>
              </a:ext>
            </a:extLst>
          </p:cNvPr>
          <p:cNvSpPr>
            <a:spLocks noGrp="1"/>
          </p:cNvSpPr>
          <p:nvPr>
            <p:ph type="title"/>
          </p:nvPr>
        </p:nvSpPr>
        <p:spPr/>
        <p:txBody>
          <a:bodyPr/>
          <a:lstStyle/>
          <a:p>
            <a:endParaRPr lang="en-US" dirty="0"/>
          </a:p>
        </p:txBody>
      </p:sp>
      <p:sp>
        <p:nvSpPr>
          <p:cNvPr id="4" name="Footer Placeholder 3">
            <a:extLst>
              <a:ext uri="{FF2B5EF4-FFF2-40B4-BE49-F238E27FC236}">
                <a16:creationId xmlns:a16="http://schemas.microsoft.com/office/drawing/2014/main" id="{1B864CEC-ABF5-4D78-8C76-37874A251515}"/>
              </a:ext>
            </a:extLst>
          </p:cNvPr>
          <p:cNvSpPr>
            <a:spLocks noGrp="1"/>
          </p:cNvSpPr>
          <p:nvPr>
            <p:ph type="ftr" sz="quarter" idx="11"/>
          </p:nvPr>
        </p:nvSpPr>
        <p:spPr/>
        <p:txBody>
          <a:bodyPr/>
          <a:lstStyle/>
          <a:p>
            <a:r>
              <a:rPr lang="en-US"/>
              <a:t>How and Why participate in an Open Source Project</a:t>
            </a:r>
            <a:endParaRPr lang="nl-NL"/>
          </a:p>
        </p:txBody>
      </p:sp>
      <p:sp>
        <p:nvSpPr>
          <p:cNvPr id="8" name="Content Placeholder 7">
            <a:extLst>
              <a:ext uri="{FF2B5EF4-FFF2-40B4-BE49-F238E27FC236}">
                <a16:creationId xmlns:a16="http://schemas.microsoft.com/office/drawing/2014/main" id="{AB030D89-7ABE-4BD1-8BAE-EC3AD391227B}"/>
              </a:ext>
            </a:extLst>
          </p:cNvPr>
          <p:cNvSpPr>
            <a:spLocks noGrp="1"/>
          </p:cNvSpPr>
          <p:nvPr>
            <p:ph idx="1"/>
          </p:nvPr>
        </p:nvSpPr>
        <p:spPr/>
        <p:txBody>
          <a:bodyPr/>
          <a:lstStyle/>
          <a:p>
            <a:endParaRPr lang="en-US"/>
          </a:p>
        </p:txBody>
      </p:sp>
      <p:pic>
        <p:nvPicPr>
          <p:cNvPr id="10" name="Picture 9">
            <a:extLst>
              <a:ext uri="{FF2B5EF4-FFF2-40B4-BE49-F238E27FC236}">
                <a16:creationId xmlns:a16="http://schemas.microsoft.com/office/drawing/2014/main" id="{732D4612-A478-43D8-997E-A4D3FFD3B45B}"/>
              </a:ext>
            </a:extLst>
          </p:cNvPr>
          <p:cNvPicPr>
            <a:picLocks noChangeAspect="1"/>
          </p:cNvPicPr>
          <p:nvPr/>
        </p:nvPicPr>
        <p:blipFill>
          <a:blip r:embed="rId2"/>
          <a:stretch>
            <a:fillRect/>
          </a:stretch>
        </p:blipFill>
        <p:spPr>
          <a:xfrm>
            <a:off x="-810798" y="-305325"/>
            <a:ext cx="1530802" cy="700372"/>
          </a:xfrm>
          <a:prstGeom prst="rect">
            <a:avLst/>
          </a:prstGeom>
        </p:spPr>
      </p:pic>
      <p:pic>
        <p:nvPicPr>
          <p:cNvPr id="12" name="Picture 11">
            <a:extLst>
              <a:ext uri="{FF2B5EF4-FFF2-40B4-BE49-F238E27FC236}">
                <a16:creationId xmlns:a16="http://schemas.microsoft.com/office/drawing/2014/main" id="{6FE2671A-846B-4FB6-BC59-510A2A266A8C}"/>
              </a:ext>
            </a:extLst>
          </p:cNvPr>
          <p:cNvPicPr>
            <a:picLocks noChangeAspect="1"/>
          </p:cNvPicPr>
          <p:nvPr/>
        </p:nvPicPr>
        <p:blipFill>
          <a:blip r:embed="rId3"/>
          <a:stretch>
            <a:fillRect/>
          </a:stretch>
        </p:blipFill>
        <p:spPr>
          <a:xfrm>
            <a:off x="643998" y="936001"/>
            <a:ext cx="8343062" cy="3919500"/>
          </a:xfrm>
          <a:prstGeom prst="rect">
            <a:avLst/>
          </a:prstGeom>
        </p:spPr>
      </p:pic>
    </p:spTree>
    <p:extLst>
      <p:ext uri="{BB962C8B-B14F-4D97-AF65-F5344CB8AC3E}">
        <p14:creationId xmlns:p14="http://schemas.microsoft.com/office/powerpoint/2010/main" val="4007000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F63E3C-0F91-4EA7-B421-1607C3ACFAD8}"/>
              </a:ext>
            </a:extLst>
          </p:cNvPr>
          <p:cNvSpPr>
            <a:spLocks noGrp="1"/>
          </p:cNvSpPr>
          <p:nvPr>
            <p:ph type="title"/>
          </p:nvPr>
        </p:nvSpPr>
        <p:spPr/>
        <p:txBody>
          <a:bodyPr/>
          <a:lstStyle/>
          <a:p>
            <a:r>
              <a:rPr lang="en-US" dirty="0"/>
              <a:t>Party? Kudos?</a:t>
            </a:r>
          </a:p>
        </p:txBody>
      </p:sp>
      <p:pic>
        <p:nvPicPr>
          <p:cNvPr id="6" name="Content Placeholder 5">
            <a:extLst>
              <a:ext uri="{FF2B5EF4-FFF2-40B4-BE49-F238E27FC236}">
                <a16:creationId xmlns:a16="http://schemas.microsoft.com/office/drawing/2014/main" id="{57B898BA-36BF-45D3-AF6E-FD1898BFE86D}"/>
              </a:ext>
            </a:extLst>
          </p:cNvPr>
          <p:cNvPicPr>
            <a:picLocks noGrp="1" noChangeAspect="1"/>
          </p:cNvPicPr>
          <p:nvPr>
            <p:ph idx="1"/>
          </p:nvPr>
        </p:nvPicPr>
        <p:blipFill>
          <a:blip r:embed="rId2"/>
          <a:stretch>
            <a:fillRect/>
          </a:stretch>
        </p:blipFill>
        <p:spPr>
          <a:xfrm>
            <a:off x="1200911" y="936625"/>
            <a:ext cx="5662678" cy="3779838"/>
          </a:xfrm>
        </p:spPr>
      </p:pic>
      <p:sp>
        <p:nvSpPr>
          <p:cNvPr id="4" name="Footer Placeholder 3">
            <a:extLst>
              <a:ext uri="{FF2B5EF4-FFF2-40B4-BE49-F238E27FC236}">
                <a16:creationId xmlns:a16="http://schemas.microsoft.com/office/drawing/2014/main" id="{795290AC-DA85-412C-B01A-BA1B6B73339C}"/>
              </a:ext>
            </a:extLst>
          </p:cNvPr>
          <p:cNvSpPr>
            <a:spLocks noGrp="1"/>
          </p:cNvSpPr>
          <p:nvPr>
            <p:ph type="ftr" sz="quarter" idx="11"/>
          </p:nvPr>
        </p:nvSpPr>
        <p:spPr/>
        <p:txBody>
          <a:bodyPr/>
          <a:lstStyle/>
          <a:p>
            <a:r>
              <a:rPr lang="en-US"/>
              <a:t>How and Why participate in an Open Source Project</a:t>
            </a:r>
            <a:endParaRPr lang="nl-NL"/>
          </a:p>
        </p:txBody>
      </p:sp>
      <p:grpSp>
        <p:nvGrpSpPr>
          <p:cNvPr id="8" name="Group 7">
            <a:extLst>
              <a:ext uri="{FF2B5EF4-FFF2-40B4-BE49-F238E27FC236}">
                <a16:creationId xmlns:a16="http://schemas.microsoft.com/office/drawing/2014/main" id="{F0C837B1-0071-4F43-8D56-29DA88DD566C}"/>
              </a:ext>
            </a:extLst>
          </p:cNvPr>
          <p:cNvGrpSpPr/>
          <p:nvPr/>
        </p:nvGrpSpPr>
        <p:grpSpPr>
          <a:xfrm>
            <a:off x="2772727" y="1584502"/>
            <a:ext cx="3940493" cy="2626995"/>
            <a:chOff x="2772727" y="1584502"/>
            <a:chExt cx="3940493" cy="2626995"/>
          </a:xfrm>
        </p:grpSpPr>
        <p:pic>
          <p:nvPicPr>
            <p:cNvPr id="5122" name="Picture 2" descr="Bucketlist | De top 5 van mijn kleuter - Gera Raakt">
              <a:extLst>
                <a:ext uri="{FF2B5EF4-FFF2-40B4-BE49-F238E27FC236}">
                  <a16:creationId xmlns:a16="http://schemas.microsoft.com/office/drawing/2014/main" id="{6582A70B-AC9A-4517-B0D9-3BD76A1DF8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72727" y="1584502"/>
              <a:ext cx="3940493" cy="262699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0632084-9A6B-4DA1-BB1C-852D3C447B3A}"/>
                </a:ext>
              </a:extLst>
            </p:cNvPr>
            <p:cNvSpPr txBox="1"/>
            <p:nvPr/>
          </p:nvSpPr>
          <p:spPr>
            <a:xfrm rot="20694657">
              <a:off x="4589274" y="2135739"/>
              <a:ext cx="1551707" cy="184666"/>
            </a:xfrm>
            <a:prstGeom prst="rect">
              <a:avLst/>
            </a:prstGeom>
            <a:noFill/>
          </p:spPr>
          <p:txBody>
            <a:bodyPr wrap="none" lIns="0" tIns="0" rIns="0" bIns="0" rtlCol="0">
              <a:spAutoFit/>
            </a:bodyPr>
            <a:lstStyle/>
            <a:p>
              <a:r>
                <a:rPr lang="en-US" sz="1200" dirty="0">
                  <a:latin typeface="Bradley Hand ITC" panose="03070402050302030203" pitchFamily="66" charset="0"/>
                </a:rPr>
                <a:t>open source contribution</a:t>
              </a:r>
            </a:p>
          </p:txBody>
        </p:sp>
      </p:grpSp>
      <p:sp>
        <p:nvSpPr>
          <p:cNvPr id="9" name="TextBox 8">
            <a:extLst>
              <a:ext uri="{FF2B5EF4-FFF2-40B4-BE49-F238E27FC236}">
                <a16:creationId xmlns:a16="http://schemas.microsoft.com/office/drawing/2014/main" id="{547E1CE2-E607-47C2-8A97-5479C424E1CE}"/>
              </a:ext>
            </a:extLst>
          </p:cNvPr>
          <p:cNvSpPr txBox="1"/>
          <p:nvPr/>
        </p:nvSpPr>
        <p:spPr>
          <a:xfrm rot="20694657">
            <a:off x="4782078" y="2355975"/>
            <a:ext cx="1272784" cy="338554"/>
          </a:xfrm>
          <a:prstGeom prst="rect">
            <a:avLst/>
          </a:prstGeom>
          <a:noFill/>
        </p:spPr>
        <p:txBody>
          <a:bodyPr wrap="none" lIns="0" tIns="0" rIns="0" bIns="0" rtlCol="0">
            <a:spAutoFit/>
          </a:bodyPr>
          <a:lstStyle/>
          <a:p>
            <a:r>
              <a:rPr lang="en-US" sz="1100" dirty="0">
                <a:latin typeface="Bradley Hand ITC" panose="03070402050302030203" pitchFamily="66" charset="0"/>
              </a:rPr>
              <a:t>present about my </a:t>
            </a:r>
            <a:br>
              <a:rPr lang="en-US" sz="1100" dirty="0">
                <a:latin typeface="Bradley Hand ITC" panose="03070402050302030203" pitchFamily="66" charset="0"/>
              </a:rPr>
            </a:br>
            <a:r>
              <a:rPr lang="en-US" sz="1100" dirty="0">
                <a:latin typeface="Bradley Hand ITC" panose="03070402050302030203" pitchFamily="66" charset="0"/>
              </a:rPr>
              <a:t>OSS work for Dapr.io</a:t>
            </a:r>
          </a:p>
        </p:txBody>
      </p:sp>
    </p:spTree>
    <p:extLst>
      <p:ext uri="{BB962C8B-B14F-4D97-AF65-F5344CB8AC3E}">
        <p14:creationId xmlns:p14="http://schemas.microsoft.com/office/powerpoint/2010/main" val="441166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 presetClass="emph" presetSubtype="0" fill="hold" nodeType="clickEffect">
                                  <p:stCondLst>
                                    <p:cond delay="0"/>
                                  </p:stCondLst>
                                  <p:childTnLst>
                                    <p:animScale>
                                      <p:cBhvr>
                                        <p:cTn id="6" dur="2000" fill="hold"/>
                                        <p:tgtEl>
                                          <p:spTgt spid="6"/>
                                        </p:tgtEl>
                                      </p:cBhvr>
                                      <p:by x="25000" y="25000"/>
                                    </p:animScale>
                                  </p:childTnLst>
                                </p:cTn>
                              </p:par>
                              <p:par>
                                <p:cTn id="7" presetID="2" presetClass="entr" presetSubtype="2" fill="hold" nodeType="withEffect">
                                  <p:stCondLst>
                                    <p:cond delay="0"/>
                                  </p:stCondLst>
                                  <p:childTnLst>
                                    <p:set>
                                      <p:cBhvr>
                                        <p:cTn id="8" dur="1" fill="hold">
                                          <p:stCondLst>
                                            <p:cond delay="0"/>
                                          </p:stCondLst>
                                        </p:cTn>
                                        <p:tgtEl>
                                          <p:spTgt spid="8"/>
                                        </p:tgtEl>
                                        <p:attrNameLst>
                                          <p:attrName>style.visibility</p:attrName>
                                        </p:attrNameLst>
                                      </p:cBhvr>
                                      <p:to>
                                        <p:strVal val="visible"/>
                                      </p:to>
                                    </p:set>
                                    <p:anim calcmode="lin" valueType="num">
                                      <p:cBhvr additive="base">
                                        <p:cTn id="9" dur="2000" fill="hold"/>
                                        <p:tgtEl>
                                          <p:spTgt spid="8"/>
                                        </p:tgtEl>
                                        <p:attrNameLst>
                                          <p:attrName>ppt_x</p:attrName>
                                        </p:attrNameLst>
                                      </p:cBhvr>
                                      <p:tavLst>
                                        <p:tav tm="0">
                                          <p:val>
                                            <p:strVal val="1+#ppt_w/2"/>
                                          </p:val>
                                        </p:tav>
                                        <p:tav tm="100000">
                                          <p:val>
                                            <p:strVal val="#ppt_x"/>
                                          </p:val>
                                        </p:tav>
                                      </p:tavLst>
                                    </p:anim>
                                    <p:anim calcmode="lin" valueType="num">
                                      <p:cBhvr additive="base">
                                        <p:cTn id="10" dur="2000" fill="hold"/>
                                        <p:tgtEl>
                                          <p:spTgt spid="8"/>
                                        </p:tgtEl>
                                        <p:attrNameLst>
                                          <p:attrName>ppt_y</p:attrName>
                                        </p:attrNameLst>
                                      </p:cBhvr>
                                      <p:tavLst>
                                        <p:tav tm="0">
                                          <p:val>
                                            <p:strVal val="#ppt_y"/>
                                          </p:val>
                                        </p:tav>
                                        <p:tav tm="100000">
                                          <p:val>
                                            <p:strVal val="#ppt_y"/>
                                          </p:val>
                                        </p:tav>
                                      </p:tavLst>
                                    </p:anim>
                                  </p:childTnLst>
                                </p:cTn>
                              </p:par>
                            </p:childTnLst>
                          </p:cTn>
                        </p:par>
                        <p:par>
                          <p:cTn id="11" fill="hold">
                            <p:stCondLst>
                              <p:cond delay="2000"/>
                            </p:stCondLst>
                            <p:childTnLst>
                              <p:par>
                                <p:cTn id="12" presetID="10" presetClass="entr" presetSubtype="0" fill="hold" grpId="0" nodeType="afterEffect">
                                  <p:stCondLst>
                                    <p:cond delay="225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225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23484C-DF6C-4756-A7DF-007A1B22F16E}"/>
              </a:ext>
            </a:extLst>
          </p:cNvPr>
          <p:cNvSpPr>
            <a:spLocks noGrp="1"/>
          </p:cNvSpPr>
          <p:nvPr>
            <p:ph type="title"/>
          </p:nvPr>
        </p:nvSpPr>
        <p:spPr>
          <a:xfrm>
            <a:off x="719998" y="288000"/>
            <a:ext cx="6849201" cy="504000"/>
          </a:xfrm>
        </p:spPr>
        <p:txBody>
          <a:bodyPr/>
          <a:lstStyle/>
          <a:p>
            <a:r>
              <a:rPr lang="en-US" dirty="0"/>
              <a:t>The Effort of Setting up and </a:t>
            </a:r>
            <a:br>
              <a:rPr lang="en-US" dirty="0"/>
            </a:br>
            <a:r>
              <a:rPr lang="en-US" dirty="0"/>
              <a:t>Running an Open Source Project</a:t>
            </a:r>
          </a:p>
        </p:txBody>
      </p:sp>
      <p:sp>
        <p:nvSpPr>
          <p:cNvPr id="3" name="Content Placeholder 2">
            <a:extLst>
              <a:ext uri="{FF2B5EF4-FFF2-40B4-BE49-F238E27FC236}">
                <a16:creationId xmlns:a16="http://schemas.microsoft.com/office/drawing/2014/main" id="{060A08F3-A102-4010-8FFC-8DCB8649761B}"/>
              </a:ext>
            </a:extLst>
          </p:cNvPr>
          <p:cNvSpPr>
            <a:spLocks noGrp="1"/>
          </p:cNvSpPr>
          <p:nvPr>
            <p:ph idx="1"/>
          </p:nvPr>
        </p:nvSpPr>
        <p:spPr>
          <a:xfrm>
            <a:off x="720003" y="792064"/>
            <a:ext cx="7316309" cy="3780000"/>
          </a:xfrm>
        </p:spPr>
        <p:txBody>
          <a:bodyPr/>
          <a:lstStyle/>
          <a:p>
            <a:r>
              <a:rPr lang="en-US" sz="1200" dirty="0"/>
              <a:t>Vision, High level design, architecture, roadmap, license</a:t>
            </a:r>
          </a:p>
          <a:p>
            <a:r>
              <a:rPr lang="en-US" sz="1200" dirty="0"/>
              <a:t>Attract, organize, facilitate a contributor community</a:t>
            </a:r>
          </a:p>
          <a:p>
            <a:pPr lvl="1"/>
            <a:r>
              <a:rPr lang="en-US" sz="1200" dirty="0"/>
              <a:t>Guidelines, Developer How-</a:t>
            </a:r>
            <a:r>
              <a:rPr lang="en-US" sz="1200" dirty="0" err="1"/>
              <a:t>Tos</a:t>
            </a:r>
            <a:r>
              <a:rPr lang="en-US" sz="1200" dirty="0"/>
              <a:t>, </a:t>
            </a:r>
            <a:r>
              <a:rPr lang="en-US" sz="1200" dirty="0" err="1"/>
              <a:t>DevContainer</a:t>
            </a:r>
            <a:r>
              <a:rPr lang="en-US" sz="1200" dirty="0"/>
              <a:t> </a:t>
            </a:r>
          </a:p>
          <a:p>
            <a:pPr lvl="1"/>
            <a:r>
              <a:rPr lang="en-US" sz="1200" dirty="0"/>
              <a:t>Code of Conduct</a:t>
            </a:r>
          </a:p>
          <a:p>
            <a:pPr lvl="1"/>
            <a:r>
              <a:rPr lang="en-US" sz="1200" dirty="0"/>
              <a:t>Community Communication – Discord, Slack</a:t>
            </a:r>
          </a:p>
          <a:p>
            <a:pPr lvl="1"/>
            <a:r>
              <a:rPr lang="en-US" sz="1200" dirty="0"/>
              <a:t>Manage people (egos, ambitions, emotions, opinions)</a:t>
            </a:r>
          </a:p>
          <a:p>
            <a:pPr lvl="1"/>
            <a:r>
              <a:rPr lang="en-US" sz="1200" dirty="0"/>
              <a:t>Involve vendors</a:t>
            </a:r>
          </a:p>
          <a:p>
            <a:r>
              <a:rPr lang="en-US" sz="1200" dirty="0"/>
              <a:t>Design and Implement structure and automated processes for software engineering</a:t>
            </a:r>
          </a:p>
          <a:p>
            <a:pPr lvl="1"/>
            <a:r>
              <a:rPr lang="en-US" sz="1200" dirty="0"/>
              <a:t>GitHub Set Up – Repositories, Issues, branching strategy</a:t>
            </a:r>
          </a:p>
          <a:p>
            <a:pPr lvl="1"/>
            <a:r>
              <a:rPr lang="en-US" sz="1200" dirty="0"/>
              <a:t>Automated Code Quality checks and End to End tests – GitHub Actions</a:t>
            </a:r>
          </a:p>
          <a:p>
            <a:pPr lvl="1"/>
            <a:r>
              <a:rPr lang="en-US" sz="1200" dirty="0"/>
              <a:t>Active management of Issues, Pull Requests, Tags (milestones), Dependencies</a:t>
            </a:r>
          </a:p>
          <a:p>
            <a:pPr lvl="1"/>
            <a:r>
              <a:rPr lang="en-US" sz="1200" dirty="0"/>
              <a:t>Release process and mechanism</a:t>
            </a:r>
          </a:p>
          <a:p>
            <a:r>
              <a:rPr lang="en-US" sz="1200" dirty="0"/>
              <a:t>Attract and Foster the User Community</a:t>
            </a:r>
          </a:p>
          <a:p>
            <a:pPr lvl="1"/>
            <a:r>
              <a:rPr lang="en-US" sz="1200" dirty="0"/>
              <a:t>Quality &amp; Documentation (activity, </a:t>
            </a:r>
            <a:r>
              <a:rPr lang="en-US" sz="1200" dirty="0" err="1"/>
              <a:t>bugfixing</a:t>
            </a:r>
            <a:r>
              <a:rPr lang="en-US" sz="1200" dirty="0"/>
              <a:t>)</a:t>
            </a:r>
          </a:p>
          <a:p>
            <a:pPr lvl="1"/>
            <a:r>
              <a:rPr lang="en-US" sz="1200" dirty="0"/>
              <a:t>Website</a:t>
            </a:r>
          </a:p>
          <a:p>
            <a:pPr lvl="1"/>
            <a:r>
              <a:rPr lang="en-US" sz="1200" dirty="0"/>
              <a:t>Content</a:t>
            </a:r>
          </a:p>
          <a:p>
            <a:pPr lvl="1"/>
            <a:r>
              <a:rPr lang="en-US" sz="1200" dirty="0"/>
              <a:t>“noise/buzz”</a:t>
            </a:r>
          </a:p>
          <a:p>
            <a:pPr lvl="1"/>
            <a:r>
              <a:rPr lang="en-US" sz="1200" dirty="0"/>
              <a:t>Provide support to users</a:t>
            </a:r>
          </a:p>
          <a:p>
            <a:pPr lvl="1"/>
            <a:r>
              <a:rPr lang="en-US" sz="1200" dirty="0"/>
              <a:t>Build relations (vendors, other projects, VIPs, analysts)</a:t>
            </a:r>
          </a:p>
        </p:txBody>
      </p:sp>
      <p:sp>
        <p:nvSpPr>
          <p:cNvPr id="4" name="Footer Placeholder 3">
            <a:extLst>
              <a:ext uri="{FF2B5EF4-FFF2-40B4-BE49-F238E27FC236}">
                <a16:creationId xmlns:a16="http://schemas.microsoft.com/office/drawing/2014/main" id="{936F88EE-609A-45F3-A3BA-B11B13ED49FA}"/>
              </a:ext>
            </a:extLst>
          </p:cNvPr>
          <p:cNvSpPr>
            <a:spLocks noGrp="1"/>
          </p:cNvSpPr>
          <p:nvPr>
            <p:ph type="ftr" sz="quarter" idx="11"/>
          </p:nvPr>
        </p:nvSpPr>
        <p:spPr/>
        <p:txBody>
          <a:bodyPr/>
          <a:lstStyle/>
          <a:p>
            <a:r>
              <a:rPr lang="en-US"/>
              <a:t>How and Why participate in an Open Source Project</a:t>
            </a:r>
            <a:endParaRPr lang="nl-NL"/>
          </a:p>
        </p:txBody>
      </p:sp>
      <p:pic>
        <p:nvPicPr>
          <p:cNvPr id="2050" name="Picture 2" descr="Hoe wordt Parmezaanse kaas gemaak | How Do They Do It met ...">
            <a:extLst>
              <a:ext uri="{FF2B5EF4-FFF2-40B4-BE49-F238E27FC236}">
                <a16:creationId xmlns:a16="http://schemas.microsoft.com/office/drawing/2014/main" id="{05F5D67C-9E70-4254-8A35-A19158754E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132" y="196189"/>
            <a:ext cx="3240000" cy="1822500"/>
          </a:xfrm>
          <a:prstGeom prst="rect">
            <a:avLst/>
          </a:prstGeom>
          <a:ln>
            <a:noFill/>
          </a:ln>
          <a:effectLst>
            <a:outerShdw blurRad="292100" dist="139700" dir="2700000" algn="tl" rotWithShape="0">
              <a:srgbClr val="333333">
                <a:alpha val="65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05449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D3FBB9-44C8-4E9D-B457-4BDDCDB03E04}"/>
              </a:ext>
            </a:extLst>
          </p:cNvPr>
          <p:cNvSpPr>
            <a:spLocks noGrp="1"/>
          </p:cNvSpPr>
          <p:nvPr>
            <p:ph type="title"/>
          </p:nvPr>
        </p:nvSpPr>
        <p:spPr/>
        <p:txBody>
          <a:bodyPr/>
          <a:lstStyle/>
          <a:p>
            <a:r>
              <a:rPr lang="en-US" dirty="0"/>
              <a:t>Dapr.io has dozens of committers, </a:t>
            </a:r>
            <a:br>
              <a:rPr lang="en-US" dirty="0"/>
            </a:br>
            <a:r>
              <a:rPr lang="en-US" dirty="0"/>
              <a:t>100s of contributors </a:t>
            </a:r>
          </a:p>
        </p:txBody>
      </p:sp>
      <p:pic>
        <p:nvPicPr>
          <p:cNvPr id="6" name="Snagit_SNG844">
            <a:extLst>
              <a:ext uri="{FF2B5EF4-FFF2-40B4-BE49-F238E27FC236}">
                <a16:creationId xmlns:a16="http://schemas.microsoft.com/office/drawing/2014/main" id="{801B8E3D-6695-4076-955A-FB3581231F5F}"/>
              </a:ext>
            </a:extLst>
          </p:cNvPr>
          <p:cNvPicPr>
            <a:picLocks noGrp="1" noChangeAspect="1"/>
          </p:cNvPicPr>
          <p:nvPr>
            <p:ph idx="1"/>
          </p:nvPr>
        </p:nvPicPr>
        <p:blipFill>
          <a:blip r:embed="rId2"/>
          <a:stretch>
            <a:fillRect/>
          </a:stretch>
        </p:blipFill>
        <p:spPr>
          <a:xfrm>
            <a:off x="696465" y="936625"/>
            <a:ext cx="384541" cy="3779838"/>
          </a:xfrm>
        </p:spPr>
      </p:pic>
      <p:sp>
        <p:nvSpPr>
          <p:cNvPr id="4" name="Footer Placeholder 3">
            <a:extLst>
              <a:ext uri="{FF2B5EF4-FFF2-40B4-BE49-F238E27FC236}">
                <a16:creationId xmlns:a16="http://schemas.microsoft.com/office/drawing/2014/main" id="{B894B914-B4CC-4CD7-BB60-9F1814C1D88F}"/>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60">
            <a:extLst>
              <a:ext uri="{FF2B5EF4-FFF2-40B4-BE49-F238E27FC236}">
                <a16:creationId xmlns:a16="http://schemas.microsoft.com/office/drawing/2014/main" id="{1CD9D5CC-3724-4E17-82AC-2B9C34640B21}"/>
              </a:ext>
            </a:extLst>
          </p:cNvPr>
          <p:cNvPicPr>
            <a:picLocks noChangeAspect="1"/>
          </p:cNvPicPr>
          <p:nvPr/>
        </p:nvPicPr>
        <p:blipFill>
          <a:blip r:embed="rId3"/>
          <a:stretch>
            <a:fillRect/>
          </a:stretch>
        </p:blipFill>
        <p:spPr>
          <a:xfrm>
            <a:off x="3673394" y="728200"/>
            <a:ext cx="1164082" cy="4127300"/>
          </a:xfrm>
          <a:prstGeom prst="rect">
            <a:avLst/>
          </a:prstGeom>
        </p:spPr>
      </p:pic>
      <p:pic>
        <p:nvPicPr>
          <p:cNvPr id="10" name="Snagit_SNG868">
            <a:extLst>
              <a:ext uri="{FF2B5EF4-FFF2-40B4-BE49-F238E27FC236}">
                <a16:creationId xmlns:a16="http://schemas.microsoft.com/office/drawing/2014/main" id="{6C4EEC5C-7282-41A5-8938-CA8867AD492D}"/>
              </a:ext>
            </a:extLst>
          </p:cNvPr>
          <p:cNvPicPr>
            <a:picLocks noChangeAspect="1"/>
          </p:cNvPicPr>
          <p:nvPr/>
        </p:nvPicPr>
        <p:blipFill>
          <a:blip r:embed="rId4"/>
          <a:stretch>
            <a:fillRect/>
          </a:stretch>
        </p:blipFill>
        <p:spPr>
          <a:xfrm>
            <a:off x="5200947" y="31500"/>
            <a:ext cx="3215856" cy="4923500"/>
          </a:xfrm>
          <a:prstGeom prst="rect">
            <a:avLst/>
          </a:prstGeom>
        </p:spPr>
      </p:pic>
    </p:spTree>
    <p:extLst>
      <p:ext uri="{BB962C8B-B14F-4D97-AF65-F5344CB8AC3E}">
        <p14:creationId xmlns:p14="http://schemas.microsoft.com/office/powerpoint/2010/main" val="1364698318"/>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DA3B96-FA50-4A36-9D0E-8053CDB5B3DD}"/>
              </a:ext>
            </a:extLst>
          </p:cNvPr>
          <p:cNvSpPr>
            <a:spLocks noGrp="1"/>
          </p:cNvSpPr>
          <p:nvPr>
            <p:ph type="title"/>
          </p:nvPr>
        </p:nvSpPr>
        <p:spPr/>
        <p:txBody>
          <a:bodyPr/>
          <a:lstStyle/>
          <a:p>
            <a:r>
              <a:rPr lang="en-US" dirty="0"/>
              <a:t>Dapr.io has dozens of components</a:t>
            </a:r>
          </a:p>
        </p:txBody>
      </p:sp>
      <p:sp>
        <p:nvSpPr>
          <p:cNvPr id="4" name="Footer Placeholder 3">
            <a:extLst>
              <a:ext uri="{FF2B5EF4-FFF2-40B4-BE49-F238E27FC236}">
                <a16:creationId xmlns:a16="http://schemas.microsoft.com/office/drawing/2014/main" id="{979732BB-A2E1-4DB1-9C5A-7ADDFD2DE074}"/>
              </a:ext>
            </a:extLst>
          </p:cNvPr>
          <p:cNvSpPr>
            <a:spLocks noGrp="1"/>
          </p:cNvSpPr>
          <p:nvPr>
            <p:ph type="ftr" sz="quarter" idx="11"/>
          </p:nvPr>
        </p:nvSpPr>
        <p:spPr/>
        <p:txBody>
          <a:bodyPr/>
          <a:lstStyle/>
          <a:p>
            <a:r>
              <a:rPr lang="en-US"/>
              <a:t>How and Why participate in an Open Source Project</a:t>
            </a:r>
            <a:endParaRPr lang="nl-NL"/>
          </a:p>
        </p:txBody>
      </p:sp>
      <p:pic>
        <p:nvPicPr>
          <p:cNvPr id="3074" name="Picture 2" descr="Let Us Make Your Proposal Work: How to Win Color Team ...">
            <a:extLst>
              <a:ext uri="{FF2B5EF4-FFF2-40B4-BE49-F238E27FC236}">
                <a16:creationId xmlns:a16="http://schemas.microsoft.com/office/drawing/2014/main" id="{D5122BB2-BE58-48B2-99DC-9832FAA0EB8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9998" y="859814"/>
            <a:ext cx="5894916" cy="393237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62D6420-709F-4134-B43C-E2124A4644A7}"/>
              </a:ext>
            </a:extLst>
          </p:cNvPr>
          <p:cNvPicPr>
            <a:picLocks noChangeAspect="1"/>
          </p:cNvPicPr>
          <p:nvPr/>
        </p:nvPicPr>
        <p:blipFill>
          <a:blip r:embed="rId3"/>
          <a:stretch>
            <a:fillRect/>
          </a:stretch>
        </p:blipFill>
        <p:spPr>
          <a:xfrm>
            <a:off x="5762813" y="2139979"/>
            <a:ext cx="979441" cy="187838"/>
          </a:xfrm>
          <a:prstGeom prst="rect">
            <a:avLst/>
          </a:prstGeom>
        </p:spPr>
      </p:pic>
      <p:pic>
        <p:nvPicPr>
          <p:cNvPr id="9" name="Picture 2" descr="MSSQL, MySQL, Oracle database - Everything in one single ...">
            <a:extLst>
              <a:ext uri="{FF2B5EF4-FFF2-40B4-BE49-F238E27FC236}">
                <a16:creationId xmlns:a16="http://schemas.microsoft.com/office/drawing/2014/main" id="{D17CC340-0BB9-45F2-8613-3FED2E7BC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73176" y="2153352"/>
            <a:ext cx="964973" cy="362697"/>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9FC2660-A0C3-4C68-9140-1A4214EF17FA}"/>
              </a:ext>
            </a:extLst>
          </p:cNvPr>
          <p:cNvPicPr>
            <a:picLocks noChangeAspect="1"/>
          </p:cNvPicPr>
          <p:nvPr/>
        </p:nvPicPr>
        <p:blipFill>
          <a:blip r:embed="rId5"/>
          <a:stretch>
            <a:fillRect/>
          </a:stretch>
        </p:blipFill>
        <p:spPr>
          <a:xfrm>
            <a:off x="6838197" y="2161302"/>
            <a:ext cx="363680" cy="471801"/>
          </a:xfrm>
          <a:prstGeom prst="rect">
            <a:avLst/>
          </a:prstGeom>
        </p:spPr>
      </p:pic>
      <p:pic>
        <p:nvPicPr>
          <p:cNvPr id="12" name="Picture 11">
            <a:extLst>
              <a:ext uri="{FF2B5EF4-FFF2-40B4-BE49-F238E27FC236}">
                <a16:creationId xmlns:a16="http://schemas.microsoft.com/office/drawing/2014/main" id="{4BA71B56-18D3-4564-BD51-54AFDC75EA45}"/>
              </a:ext>
            </a:extLst>
          </p:cNvPr>
          <p:cNvPicPr>
            <a:picLocks noChangeAspect="1"/>
          </p:cNvPicPr>
          <p:nvPr/>
        </p:nvPicPr>
        <p:blipFill>
          <a:blip r:embed="rId6"/>
          <a:stretch>
            <a:fillRect/>
          </a:stretch>
        </p:blipFill>
        <p:spPr>
          <a:xfrm>
            <a:off x="2917578" y="1934679"/>
            <a:ext cx="691478" cy="437345"/>
          </a:xfrm>
          <a:prstGeom prst="rect">
            <a:avLst/>
          </a:prstGeom>
        </p:spPr>
      </p:pic>
      <p:pic>
        <p:nvPicPr>
          <p:cNvPr id="16" name="Picture 15">
            <a:extLst>
              <a:ext uri="{FF2B5EF4-FFF2-40B4-BE49-F238E27FC236}">
                <a16:creationId xmlns:a16="http://schemas.microsoft.com/office/drawing/2014/main" id="{1D2861A3-7D39-4636-95F7-D3EAD97EA42C}"/>
              </a:ext>
            </a:extLst>
          </p:cNvPr>
          <p:cNvPicPr>
            <a:picLocks noChangeAspect="1"/>
          </p:cNvPicPr>
          <p:nvPr/>
        </p:nvPicPr>
        <p:blipFill>
          <a:blip r:embed="rId7"/>
          <a:stretch>
            <a:fillRect/>
          </a:stretch>
        </p:blipFill>
        <p:spPr>
          <a:xfrm>
            <a:off x="4549430" y="1331496"/>
            <a:ext cx="396051" cy="473204"/>
          </a:xfrm>
          <a:prstGeom prst="rect">
            <a:avLst/>
          </a:prstGeom>
        </p:spPr>
      </p:pic>
      <p:pic>
        <p:nvPicPr>
          <p:cNvPr id="18" name="Snagit_SNG854">
            <a:extLst>
              <a:ext uri="{FF2B5EF4-FFF2-40B4-BE49-F238E27FC236}">
                <a16:creationId xmlns:a16="http://schemas.microsoft.com/office/drawing/2014/main" id="{A72EAF57-EE02-4D94-9C75-E98A3A8A722E}"/>
              </a:ext>
            </a:extLst>
          </p:cNvPr>
          <p:cNvPicPr>
            <a:picLocks noChangeAspect="1"/>
          </p:cNvPicPr>
          <p:nvPr/>
        </p:nvPicPr>
        <p:blipFill>
          <a:blip r:embed="rId8"/>
          <a:stretch>
            <a:fillRect/>
          </a:stretch>
        </p:blipFill>
        <p:spPr>
          <a:xfrm>
            <a:off x="899267" y="1193800"/>
            <a:ext cx="725669" cy="3711016"/>
          </a:xfrm>
          <a:prstGeom prst="rect">
            <a:avLst/>
          </a:prstGeom>
        </p:spPr>
      </p:pic>
      <p:pic>
        <p:nvPicPr>
          <p:cNvPr id="20" name="Snagit_SNG856">
            <a:extLst>
              <a:ext uri="{FF2B5EF4-FFF2-40B4-BE49-F238E27FC236}">
                <a16:creationId xmlns:a16="http://schemas.microsoft.com/office/drawing/2014/main" id="{127BD4DD-800F-4CA9-AD80-FEC76E835636}"/>
              </a:ext>
            </a:extLst>
          </p:cNvPr>
          <p:cNvPicPr>
            <a:picLocks noChangeAspect="1"/>
          </p:cNvPicPr>
          <p:nvPr/>
        </p:nvPicPr>
        <p:blipFill>
          <a:blip r:embed="rId9"/>
          <a:stretch>
            <a:fillRect/>
          </a:stretch>
        </p:blipFill>
        <p:spPr>
          <a:xfrm>
            <a:off x="8282766" y="1934679"/>
            <a:ext cx="804288" cy="2955291"/>
          </a:xfrm>
          <a:prstGeom prst="rect">
            <a:avLst/>
          </a:prstGeom>
        </p:spPr>
      </p:pic>
      <p:pic>
        <p:nvPicPr>
          <p:cNvPr id="22" name="Snagit_SNG859">
            <a:extLst>
              <a:ext uri="{FF2B5EF4-FFF2-40B4-BE49-F238E27FC236}">
                <a16:creationId xmlns:a16="http://schemas.microsoft.com/office/drawing/2014/main" id="{5E693415-94AD-46BB-B566-B57D3041EC55}"/>
              </a:ext>
            </a:extLst>
          </p:cNvPr>
          <p:cNvPicPr>
            <a:picLocks noChangeAspect="1"/>
          </p:cNvPicPr>
          <p:nvPr/>
        </p:nvPicPr>
        <p:blipFill>
          <a:blip r:embed="rId10"/>
          <a:stretch>
            <a:fillRect/>
          </a:stretch>
        </p:blipFill>
        <p:spPr>
          <a:xfrm>
            <a:off x="138868" y="702686"/>
            <a:ext cx="722367" cy="3264027"/>
          </a:xfrm>
          <a:prstGeom prst="rect">
            <a:avLst/>
          </a:prstGeom>
        </p:spPr>
      </p:pic>
      <p:sp>
        <p:nvSpPr>
          <p:cNvPr id="24" name="Content Placeholder 23">
            <a:extLst>
              <a:ext uri="{FF2B5EF4-FFF2-40B4-BE49-F238E27FC236}">
                <a16:creationId xmlns:a16="http://schemas.microsoft.com/office/drawing/2014/main" id="{9B33D3CE-A087-429A-85E0-78C3C1225263}"/>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3943633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A085-C6B5-43EB-89F8-603808756658}"/>
              </a:ext>
            </a:extLst>
          </p:cNvPr>
          <p:cNvSpPr>
            <a:spLocks noGrp="1"/>
          </p:cNvSpPr>
          <p:nvPr>
            <p:ph type="title"/>
          </p:nvPr>
        </p:nvSpPr>
        <p:spPr/>
        <p:txBody>
          <a:bodyPr/>
          <a:lstStyle/>
          <a:p>
            <a:r>
              <a:rPr lang="en-US" dirty="0"/>
              <a:t>On the essence of automation, human attention and civil conversation</a:t>
            </a:r>
          </a:p>
        </p:txBody>
      </p:sp>
      <p:pic>
        <p:nvPicPr>
          <p:cNvPr id="6" name="Snagit_SNG839">
            <a:extLst>
              <a:ext uri="{FF2B5EF4-FFF2-40B4-BE49-F238E27FC236}">
                <a16:creationId xmlns:a16="http://schemas.microsoft.com/office/drawing/2014/main" id="{398942C1-8A70-48C5-96AC-D338F3A44683}"/>
              </a:ext>
            </a:extLst>
          </p:cNvPr>
          <p:cNvPicPr>
            <a:picLocks noGrp="1" noChangeAspect="1"/>
          </p:cNvPicPr>
          <p:nvPr>
            <p:ph idx="1"/>
          </p:nvPr>
        </p:nvPicPr>
        <p:blipFill>
          <a:blip r:embed="rId2"/>
          <a:stretch>
            <a:fillRect/>
          </a:stretch>
        </p:blipFill>
        <p:spPr>
          <a:xfrm>
            <a:off x="719999" y="996938"/>
            <a:ext cx="8187019" cy="3710527"/>
          </a:xfrm>
        </p:spPr>
      </p:pic>
      <p:sp>
        <p:nvSpPr>
          <p:cNvPr id="4" name="Footer Placeholder 3">
            <a:extLst>
              <a:ext uri="{FF2B5EF4-FFF2-40B4-BE49-F238E27FC236}">
                <a16:creationId xmlns:a16="http://schemas.microsoft.com/office/drawing/2014/main" id="{F5F9382E-761C-438D-B3D7-EAA77164612A}"/>
              </a:ext>
            </a:extLst>
          </p:cNvPr>
          <p:cNvSpPr>
            <a:spLocks noGrp="1"/>
          </p:cNvSpPr>
          <p:nvPr>
            <p:ph type="ftr" sz="quarter" idx="11"/>
          </p:nvPr>
        </p:nvSpPr>
        <p:spPr/>
        <p:txBody>
          <a:bodyPr/>
          <a:lstStyle/>
          <a:p>
            <a:r>
              <a:rPr lang="en-US"/>
              <a:t>How and Why participate in an Open Source Project</a:t>
            </a:r>
            <a:endParaRPr lang="nl-NL"/>
          </a:p>
        </p:txBody>
      </p:sp>
      <p:pic>
        <p:nvPicPr>
          <p:cNvPr id="9" name="Snagit_SNG845">
            <a:extLst>
              <a:ext uri="{FF2B5EF4-FFF2-40B4-BE49-F238E27FC236}">
                <a16:creationId xmlns:a16="http://schemas.microsoft.com/office/drawing/2014/main" id="{CAC79EF1-EDC3-40B5-9084-CF8A2B0B6A5C}"/>
              </a:ext>
            </a:extLst>
          </p:cNvPr>
          <p:cNvPicPr>
            <a:picLocks noChangeAspect="1"/>
          </p:cNvPicPr>
          <p:nvPr/>
        </p:nvPicPr>
        <p:blipFill>
          <a:blip r:embed="rId3"/>
          <a:stretch>
            <a:fillRect/>
          </a:stretch>
        </p:blipFill>
        <p:spPr>
          <a:xfrm>
            <a:off x="6932248" y="863999"/>
            <a:ext cx="1295400" cy="358140"/>
          </a:xfrm>
          <a:prstGeom prst="rect">
            <a:avLst/>
          </a:prstGeom>
        </p:spPr>
      </p:pic>
      <p:pic>
        <p:nvPicPr>
          <p:cNvPr id="11" name="Picture 10">
            <a:extLst>
              <a:ext uri="{FF2B5EF4-FFF2-40B4-BE49-F238E27FC236}">
                <a16:creationId xmlns:a16="http://schemas.microsoft.com/office/drawing/2014/main" id="{8C2D203B-0200-4A82-9BEE-C40FF9130CDD}"/>
              </a:ext>
            </a:extLst>
          </p:cNvPr>
          <p:cNvPicPr>
            <a:picLocks noChangeAspect="1"/>
          </p:cNvPicPr>
          <p:nvPr/>
        </p:nvPicPr>
        <p:blipFill>
          <a:blip r:embed="rId4"/>
          <a:stretch>
            <a:fillRect/>
          </a:stretch>
        </p:blipFill>
        <p:spPr>
          <a:xfrm>
            <a:off x="8338853" y="857332"/>
            <a:ext cx="504825" cy="371475"/>
          </a:xfrm>
          <a:prstGeom prst="rect">
            <a:avLst/>
          </a:prstGeom>
        </p:spPr>
      </p:pic>
    </p:spTree>
    <p:extLst>
      <p:ext uri="{BB962C8B-B14F-4D97-AF65-F5344CB8AC3E}">
        <p14:creationId xmlns:p14="http://schemas.microsoft.com/office/powerpoint/2010/main" val="381402322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B6A085-C6B5-43EB-89F8-603808756658}"/>
              </a:ext>
            </a:extLst>
          </p:cNvPr>
          <p:cNvSpPr>
            <a:spLocks noGrp="1"/>
          </p:cNvSpPr>
          <p:nvPr>
            <p:ph type="title"/>
          </p:nvPr>
        </p:nvSpPr>
        <p:spPr/>
        <p:txBody>
          <a:bodyPr/>
          <a:lstStyle/>
          <a:p>
            <a:r>
              <a:rPr lang="en-US" dirty="0"/>
              <a:t>On the essence of automation, human attention and civil conversation (part 2)</a:t>
            </a:r>
          </a:p>
        </p:txBody>
      </p:sp>
      <p:sp>
        <p:nvSpPr>
          <p:cNvPr id="4" name="Footer Placeholder 3">
            <a:extLst>
              <a:ext uri="{FF2B5EF4-FFF2-40B4-BE49-F238E27FC236}">
                <a16:creationId xmlns:a16="http://schemas.microsoft.com/office/drawing/2014/main" id="{F5F9382E-761C-438D-B3D7-EAA77164612A}"/>
              </a:ext>
            </a:extLst>
          </p:cNvPr>
          <p:cNvSpPr>
            <a:spLocks noGrp="1"/>
          </p:cNvSpPr>
          <p:nvPr>
            <p:ph type="ftr" sz="quarter" idx="11"/>
          </p:nvPr>
        </p:nvSpPr>
        <p:spPr/>
        <p:txBody>
          <a:bodyPr/>
          <a:lstStyle/>
          <a:p>
            <a:r>
              <a:rPr lang="en-US"/>
              <a:t>How and Why participate in an Open Source Project</a:t>
            </a:r>
            <a:endParaRPr lang="nl-NL"/>
          </a:p>
        </p:txBody>
      </p:sp>
      <p:pic>
        <p:nvPicPr>
          <p:cNvPr id="8" name="Snagit_SNG852">
            <a:extLst>
              <a:ext uri="{FF2B5EF4-FFF2-40B4-BE49-F238E27FC236}">
                <a16:creationId xmlns:a16="http://schemas.microsoft.com/office/drawing/2014/main" id="{733C2BA0-CB77-43EA-9518-89239A262B2D}"/>
              </a:ext>
            </a:extLst>
          </p:cNvPr>
          <p:cNvPicPr>
            <a:picLocks noChangeAspect="1"/>
          </p:cNvPicPr>
          <p:nvPr/>
        </p:nvPicPr>
        <p:blipFill>
          <a:blip r:embed="rId2"/>
          <a:stretch>
            <a:fillRect/>
          </a:stretch>
        </p:blipFill>
        <p:spPr>
          <a:xfrm>
            <a:off x="719999" y="792000"/>
            <a:ext cx="6019528" cy="4127133"/>
          </a:xfrm>
          <a:prstGeom prst="rect">
            <a:avLst/>
          </a:prstGeom>
        </p:spPr>
      </p:pic>
      <p:pic>
        <p:nvPicPr>
          <p:cNvPr id="9" name="Snagit_SNG845">
            <a:extLst>
              <a:ext uri="{FF2B5EF4-FFF2-40B4-BE49-F238E27FC236}">
                <a16:creationId xmlns:a16="http://schemas.microsoft.com/office/drawing/2014/main" id="{3F24349C-CA73-4770-AED8-D5F6C5105CE2}"/>
              </a:ext>
            </a:extLst>
          </p:cNvPr>
          <p:cNvPicPr>
            <a:picLocks noChangeAspect="1"/>
          </p:cNvPicPr>
          <p:nvPr/>
        </p:nvPicPr>
        <p:blipFill>
          <a:blip r:embed="rId3"/>
          <a:stretch>
            <a:fillRect/>
          </a:stretch>
        </p:blipFill>
        <p:spPr>
          <a:xfrm>
            <a:off x="6932248" y="863999"/>
            <a:ext cx="1295400" cy="358140"/>
          </a:xfrm>
          <a:prstGeom prst="rect">
            <a:avLst/>
          </a:prstGeom>
        </p:spPr>
      </p:pic>
      <p:pic>
        <p:nvPicPr>
          <p:cNvPr id="10" name="Picture 9">
            <a:extLst>
              <a:ext uri="{FF2B5EF4-FFF2-40B4-BE49-F238E27FC236}">
                <a16:creationId xmlns:a16="http://schemas.microsoft.com/office/drawing/2014/main" id="{32BDA1F6-6B95-4F2E-9C53-7ABE38697574}"/>
              </a:ext>
            </a:extLst>
          </p:cNvPr>
          <p:cNvPicPr>
            <a:picLocks noChangeAspect="1"/>
          </p:cNvPicPr>
          <p:nvPr/>
        </p:nvPicPr>
        <p:blipFill>
          <a:blip r:embed="rId4"/>
          <a:stretch>
            <a:fillRect/>
          </a:stretch>
        </p:blipFill>
        <p:spPr>
          <a:xfrm>
            <a:off x="8338853" y="857332"/>
            <a:ext cx="504825" cy="371475"/>
          </a:xfrm>
          <a:prstGeom prst="rect">
            <a:avLst/>
          </a:prstGeom>
        </p:spPr>
      </p:pic>
      <p:pic>
        <p:nvPicPr>
          <p:cNvPr id="11" name="Snagit_SNG852">
            <a:extLst>
              <a:ext uri="{FF2B5EF4-FFF2-40B4-BE49-F238E27FC236}">
                <a16:creationId xmlns:a16="http://schemas.microsoft.com/office/drawing/2014/main" id="{2E1F9153-B8F3-4DA7-9C09-B65A5055EF8F}"/>
              </a:ext>
            </a:extLst>
          </p:cNvPr>
          <p:cNvPicPr>
            <a:picLocks noChangeAspect="1"/>
          </p:cNvPicPr>
          <p:nvPr/>
        </p:nvPicPr>
        <p:blipFill rotWithShape="1">
          <a:blip r:embed="rId2"/>
          <a:srcRect t="89492" r="31497" b="1830"/>
          <a:stretch/>
        </p:blipFill>
        <p:spPr>
          <a:xfrm>
            <a:off x="956568" y="3778463"/>
            <a:ext cx="8022864" cy="696808"/>
          </a:xfrm>
          <a:prstGeom prst="rect">
            <a:avLst/>
          </a:prstGeom>
          <a:ln>
            <a:noFill/>
          </a:ln>
          <a:effectLst>
            <a:outerShdw blurRad="292100" dist="139700" dir="2700000" algn="tl" rotWithShape="0">
              <a:srgbClr val="333333">
                <a:alpha val="65000"/>
              </a:srgbClr>
            </a:outerShdw>
          </a:effectLst>
        </p:spPr>
      </p:pic>
      <p:sp>
        <p:nvSpPr>
          <p:cNvPr id="7" name="Rectangle 6">
            <a:extLst>
              <a:ext uri="{FF2B5EF4-FFF2-40B4-BE49-F238E27FC236}">
                <a16:creationId xmlns:a16="http://schemas.microsoft.com/office/drawing/2014/main" id="{D42EA8D1-9C7A-42F6-91F7-81E7DEB6D340}"/>
              </a:ext>
            </a:extLst>
          </p:cNvPr>
          <p:cNvSpPr/>
          <p:nvPr/>
        </p:nvSpPr>
        <p:spPr>
          <a:xfrm>
            <a:off x="5825065" y="4055533"/>
            <a:ext cx="3120499" cy="29596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630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 presetClass="entr" presetSubtype="0" fill="hold" grpId="0" nodeType="after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A4FBF8-6F00-44F9-9FF5-6E9167EADD2B}"/>
              </a:ext>
            </a:extLst>
          </p:cNvPr>
          <p:cNvSpPr>
            <a:spLocks noGrp="1"/>
          </p:cNvSpPr>
          <p:nvPr>
            <p:ph type="title"/>
          </p:nvPr>
        </p:nvSpPr>
        <p:spPr>
          <a:xfrm>
            <a:off x="720000" y="288000"/>
            <a:ext cx="6623999" cy="503999"/>
          </a:xfrm>
        </p:spPr>
        <p:txBody>
          <a:bodyPr anchor="ctr">
            <a:normAutofit/>
          </a:bodyPr>
          <a:lstStyle/>
          <a:p>
            <a:r>
              <a:rPr lang="en-US" dirty="0"/>
              <a:t>What happened since 25</a:t>
            </a:r>
            <a:r>
              <a:rPr lang="en-US" baseline="30000" dirty="0"/>
              <a:t>th</a:t>
            </a:r>
            <a:r>
              <a:rPr lang="en-US" dirty="0"/>
              <a:t> January?</a:t>
            </a:r>
          </a:p>
        </p:txBody>
      </p:sp>
      <p:sp>
        <p:nvSpPr>
          <p:cNvPr id="3" name="Content Placeholder 2">
            <a:extLst>
              <a:ext uri="{FF2B5EF4-FFF2-40B4-BE49-F238E27FC236}">
                <a16:creationId xmlns:a16="http://schemas.microsoft.com/office/drawing/2014/main" id="{F60C35B6-3081-46C9-98DC-54F600877BF7}"/>
              </a:ext>
            </a:extLst>
          </p:cNvPr>
          <p:cNvSpPr>
            <a:spLocks noGrp="1"/>
          </p:cNvSpPr>
          <p:nvPr>
            <p:ph idx="1"/>
          </p:nvPr>
        </p:nvSpPr>
        <p:spPr>
          <a:xfrm>
            <a:off x="720000" y="900001"/>
            <a:ext cx="3744000" cy="3401999"/>
          </a:xfrm>
        </p:spPr>
        <p:txBody>
          <a:bodyPr anchor="t">
            <a:normAutofit/>
          </a:bodyPr>
          <a:lstStyle/>
          <a:p>
            <a:pPr>
              <a:spcAft>
                <a:spcPts val="600"/>
              </a:spcAft>
            </a:pPr>
            <a:r>
              <a:rPr lang="en-US" dirty="0"/>
              <a:t>Improvements in OCI Object Storage state store component</a:t>
            </a:r>
            <a:endParaRPr lang="en-US"/>
          </a:p>
          <a:p>
            <a:pPr>
              <a:spcAft>
                <a:spcPts val="600"/>
              </a:spcAft>
            </a:pPr>
            <a:r>
              <a:rPr lang="en-US" dirty="0"/>
              <a:t>Introduced new Oracle Database state store component</a:t>
            </a:r>
            <a:endParaRPr lang="en-US"/>
          </a:p>
          <a:p>
            <a:pPr lvl="1">
              <a:spcAft>
                <a:spcPts val="600"/>
              </a:spcAft>
            </a:pPr>
            <a:r>
              <a:rPr lang="en-US" dirty="0"/>
              <a:t>inspired by the existing PostgreSQL state store component</a:t>
            </a:r>
            <a:endParaRPr lang="en-US"/>
          </a:p>
          <a:p>
            <a:pPr lvl="1">
              <a:spcAft>
                <a:spcPts val="600"/>
              </a:spcAft>
            </a:pPr>
            <a:r>
              <a:rPr lang="en-US" dirty="0"/>
              <a:t>small contribution to </a:t>
            </a:r>
            <a:r>
              <a:rPr lang="en-US" dirty="0" err="1"/>
              <a:t>sijms</a:t>
            </a:r>
            <a:r>
              <a:rPr lang="en-US" dirty="0"/>
              <a:t>/go-</a:t>
            </a:r>
            <a:r>
              <a:rPr lang="en-US" dirty="0" err="1"/>
              <a:t>ora</a:t>
            </a:r>
            <a:r>
              <a:rPr lang="en-US" dirty="0"/>
              <a:t> project (Go driver for Oracle Database)</a:t>
            </a:r>
            <a:endParaRPr lang="en-US"/>
          </a:p>
        </p:txBody>
      </p:sp>
      <p:sp>
        <p:nvSpPr>
          <p:cNvPr id="4" name="Footer Placeholder 3">
            <a:extLst>
              <a:ext uri="{FF2B5EF4-FFF2-40B4-BE49-F238E27FC236}">
                <a16:creationId xmlns:a16="http://schemas.microsoft.com/office/drawing/2014/main" id="{D1DA3E70-E1A5-4CBD-8C79-FADAE227A3A1}"/>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6" name="Picture 5" descr="Graphical user interface, text&#10;&#10;Description automatically generated with medium confidence">
            <a:extLst>
              <a:ext uri="{FF2B5EF4-FFF2-40B4-BE49-F238E27FC236}">
                <a16:creationId xmlns:a16="http://schemas.microsoft.com/office/drawing/2014/main" id="{52A8C231-CC90-4673-BB5E-9B44ACC8297E}"/>
              </a:ext>
            </a:extLst>
          </p:cNvPr>
          <p:cNvPicPr>
            <a:picLocks noChangeAspect="1"/>
          </p:cNvPicPr>
          <p:nvPr/>
        </p:nvPicPr>
        <p:blipFill>
          <a:blip r:embed="rId2"/>
          <a:stretch>
            <a:fillRect/>
          </a:stretch>
        </p:blipFill>
        <p:spPr>
          <a:xfrm>
            <a:off x="4644000" y="995626"/>
            <a:ext cx="4500000" cy="3138749"/>
          </a:xfrm>
          <a:prstGeom prst="rect">
            <a:avLst/>
          </a:prstGeom>
          <a:noFill/>
        </p:spPr>
      </p:pic>
    </p:spTree>
    <p:extLst>
      <p:ext uri="{BB962C8B-B14F-4D97-AF65-F5344CB8AC3E}">
        <p14:creationId xmlns:p14="http://schemas.microsoft.com/office/powerpoint/2010/main" val="1213715082"/>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Cloud 20">
            <a:extLst>
              <a:ext uri="{FF2B5EF4-FFF2-40B4-BE49-F238E27FC236}">
                <a16:creationId xmlns:a16="http://schemas.microsoft.com/office/drawing/2014/main" id="{C6CBD606-73EE-43C2-AE6D-DC2B13B9F72A}"/>
              </a:ext>
            </a:extLst>
          </p:cNvPr>
          <p:cNvSpPr/>
          <p:nvPr/>
        </p:nvSpPr>
        <p:spPr>
          <a:xfrm>
            <a:off x="1828950" y="312760"/>
            <a:ext cx="2433680" cy="1363088"/>
          </a:xfrm>
          <a:prstGeom prst="cloud">
            <a:avLst/>
          </a:prstGeom>
          <a:solidFill>
            <a:schemeClr val="tx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Footer Placeholder 1">
            <a:extLst>
              <a:ext uri="{FF2B5EF4-FFF2-40B4-BE49-F238E27FC236}">
                <a16:creationId xmlns:a16="http://schemas.microsoft.com/office/drawing/2014/main" id="{354B556E-42D4-4E93-BB6B-AB6421C93592}"/>
              </a:ext>
            </a:extLst>
          </p:cNvPr>
          <p:cNvSpPr>
            <a:spLocks noGrp="1"/>
          </p:cNvSpPr>
          <p:nvPr>
            <p:ph type="ftr" sz="quarter" idx="11"/>
          </p:nvPr>
        </p:nvSpPr>
        <p:spPr/>
        <p:txBody>
          <a:bodyPr/>
          <a:lstStyle/>
          <a:p>
            <a:endParaRPr lang="en-NL"/>
          </a:p>
        </p:txBody>
      </p:sp>
      <p:sp>
        <p:nvSpPr>
          <p:cNvPr id="3" name="Slide Number Placeholder 2">
            <a:extLst>
              <a:ext uri="{FF2B5EF4-FFF2-40B4-BE49-F238E27FC236}">
                <a16:creationId xmlns:a16="http://schemas.microsoft.com/office/drawing/2014/main" id="{4726193E-BB04-4B4D-990E-585A600458E6}"/>
              </a:ext>
            </a:extLst>
          </p:cNvPr>
          <p:cNvSpPr>
            <a:spLocks noGrp="1"/>
          </p:cNvSpPr>
          <p:nvPr>
            <p:ph type="sldNum" sz="quarter" idx="12"/>
          </p:nvPr>
        </p:nvSpPr>
        <p:spPr/>
        <p:txBody>
          <a:bodyPr/>
          <a:lstStyle/>
          <a:p>
            <a:fld id="{A0A210C2-EBF9-455F-B37E-B1E49D4194C5}" type="slidenum">
              <a:rPr lang="en-NL" smtClean="0"/>
              <a:t>69</a:t>
            </a:fld>
            <a:endParaRPr lang="en-NL"/>
          </a:p>
        </p:txBody>
      </p:sp>
      <p:pic>
        <p:nvPicPr>
          <p:cNvPr id="14" name="Picture 13">
            <a:extLst>
              <a:ext uri="{FF2B5EF4-FFF2-40B4-BE49-F238E27FC236}">
                <a16:creationId xmlns:a16="http://schemas.microsoft.com/office/drawing/2014/main" id="{D95E55AF-2E39-4CED-AB93-F567417C60A0}"/>
              </a:ext>
            </a:extLst>
          </p:cNvPr>
          <p:cNvPicPr>
            <a:picLocks noChangeAspect="1"/>
          </p:cNvPicPr>
          <p:nvPr/>
        </p:nvPicPr>
        <p:blipFill>
          <a:blip r:embed="rId2"/>
          <a:stretch>
            <a:fillRect/>
          </a:stretch>
        </p:blipFill>
        <p:spPr>
          <a:xfrm>
            <a:off x="820557" y="1198943"/>
            <a:ext cx="2225233" cy="426757"/>
          </a:xfrm>
          <a:prstGeom prst="rect">
            <a:avLst/>
          </a:prstGeom>
        </p:spPr>
      </p:pic>
      <p:pic>
        <p:nvPicPr>
          <p:cNvPr id="22" name="Picture 21">
            <a:extLst>
              <a:ext uri="{FF2B5EF4-FFF2-40B4-BE49-F238E27FC236}">
                <a16:creationId xmlns:a16="http://schemas.microsoft.com/office/drawing/2014/main" id="{9BD86B68-9AED-40F1-8AB6-03B8BF172EC2}"/>
              </a:ext>
            </a:extLst>
          </p:cNvPr>
          <p:cNvPicPr>
            <a:picLocks noChangeAspect="1"/>
          </p:cNvPicPr>
          <p:nvPr/>
        </p:nvPicPr>
        <p:blipFill>
          <a:blip r:embed="rId3"/>
          <a:stretch>
            <a:fillRect/>
          </a:stretch>
        </p:blipFill>
        <p:spPr>
          <a:xfrm>
            <a:off x="3499448" y="3180044"/>
            <a:ext cx="1686316" cy="1240613"/>
          </a:xfrm>
          <a:prstGeom prst="rect">
            <a:avLst/>
          </a:prstGeom>
          <a:noFill/>
        </p:spPr>
      </p:pic>
      <p:sp>
        <p:nvSpPr>
          <p:cNvPr id="24" name="Rectangle: Rounded Corners 23">
            <a:extLst>
              <a:ext uri="{FF2B5EF4-FFF2-40B4-BE49-F238E27FC236}">
                <a16:creationId xmlns:a16="http://schemas.microsoft.com/office/drawing/2014/main" id="{E6D066C4-7C8E-4C6E-B5AD-4AFAABF70282}"/>
              </a:ext>
            </a:extLst>
          </p:cNvPr>
          <p:cNvSpPr/>
          <p:nvPr/>
        </p:nvSpPr>
        <p:spPr>
          <a:xfrm>
            <a:off x="3760208" y="1855300"/>
            <a:ext cx="1308291" cy="1111965"/>
          </a:xfrm>
          <a:prstGeom prst="round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Custom State Store Component Oracle Database</a:t>
            </a:r>
          </a:p>
        </p:txBody>
      </p:sp>
      <p:cxnSp>
        <p:nvCxnSpPr>
          <p:cNvPr id="26" name="Straight Arrow Connector 25">
            <a:extLst>
              <a:ext uri="{FF2B5EF4-FFF2-40B4-BE49-F238E27FC236}">
                <a16:creationId xmlns:a16="http://schemas.microsoft.com/office/drawing/2014/main" id="{8B773BDE-92AC-4627-ADC4-93C019C6575B}"/>
              </a:ext>
            </a:extLst>
          </p:cNvPr>
          <p:cNvCxnSpPr>
            <a:cxnSpLocks/>
          </p:cNvCxnSpPr>
          <p:nvPr/>
        </p:nvCxnSpPr>
        <p:spPr>
          <a:xfrm flipH="1" flipV="1">
            <a:off x="3601933" y="1148795"/>
            <a:ext cx="600162" cy="714450"/>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E51D2AE3-58BD-4206-A8C2-2E37B90078AB}"/>
              </a:ext>
            </a:extLst>
          </p:cNvPr>
          <p:cNvSpPr txBox="1"/>
          <p:nvPr/>
        </p:nvSpPr>
        <p:spPr>
          <a:xfrm>
            <a:off x="2033569" y="3918561"/>
            <a:ext cx="1067600" cy="200055"/>
          </a:xfrm>
          <a:prstGeom prst="rect">
            <a:avLst/>
          </a:prstGeom>
          <a:noFill/>
        </p:spPr>
        <p:txBody>
          <a:bodyPr wrap="none" lIns="0" tIns="0" rIns="0" bIns="0" rtlCol="0">
            <a:spAutoFit/>
          </a:bodyPr>
          <a:lstStyle/>
          <a:p>
            <a:r>
              <a:rPr lang="en-US" sz="1300" i="1" dirty="0"/>
              <a:t>set &amp; get state</a:t>
            </a:r>
          </a:p>
        </p:txBody>
      </p:sp>
      <p:cxnSp>
        <p:nvCxnSpPr>
          <p:cNvPr id="30" name="Straight Arrow Connector 29">
            <a:extLst>
              <a:ext uri="{FF2B5EF4-FFF2-40B4-BE49-F238E27FC236}">
                <a16:creationId xmlns:a16="http://schemas.microsoft.com/office/drawing/2014/main" id="{7B3C7652-8FFB-4C8A-9DE7-88ADB7348A68}"/>
              </a:ext>
            </a:extLst>
          </p:cNvPr>
          <p:cNvCxnSpPr/>
          <p:nvPr/>
        </p:nvCxnSpPr>
        <p:spPr>
          <a:xfrm>
            <a:off x="1828950" y="3906695"/>
            <a:ext cx="157277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1" name="Rectangle 30">
            <a:extLst>
              <a:ext uri="{FF2B5EF4-FFF2-40B4-BE49-F238E27FC236}">
                <a16:creationId xmlns:a16="http://schemas.microsoft.com/office/drawing/2014/main" id="{246E187E-5EDB-4D78-A694-3737BDAAF54A}"/>
              </a:ext>
            </a:extLst>
          </p:cNvPr>
          <p:cNvSpPr/>
          <p:nvPr/>
        </p:nvSpPr>
        <p:spPr>
          <a:xfrm>
            <a:off x="607079" y="4018588"/>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2" name="TextBox 31">
            <a:extLst>
              <a:ext uri="{FF2B5EF4-FFF2-40B4-BE49-F238E27FC236}">
                <a16:creationId xmlns:a16="http://schemas.microsoft.com/office/drawing/2014/main" id="{83C3AAF6-14CD-4401-87D7-3D3D0271F180}"/>
              </a:ext>
            </a:extLst>
          </p:cNvPr>
          <p:cNvSpPr txBox="1"/>
          <p:nvPr/>
        </p:nvSpPr>
        <p:spPr>
          <a:xfrm>
            <a:off x="290694" y="4663617"/>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sp>
        <p:nvSpPr>
          <p:cNvPr id="33" name="Rectangle 32">
            <a:extLst>
              <a:ext uri="{FF2B5EF4-FFF2-40B4-BE49-F238E27FC236}">
                <a16:creationId xmlns:a16="http://schemas.microsoft.com/office/drawing/2014/main" id="{6840D65B-BA0B-4627-9DE3-BCC1FD3FC616}"/>
              </a:ext>
            </a:extLst>
          </p:cNvPr>
          <p:cNvSpPr/>
          <p:nvPr/>
        </p:nvSpPr>
        <p:spPr>
          <a:xfrm>
            <a:off x="3447078" y="1776166"/>
            <a:ext cx="1897279" cy="28934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Connector: Elbow 34">
            <a:extLst>
              <a:ext uri="{FF2B5EF4-FFF2-40B4-BE49-F238E27FC236}">
                <a16:creationId xmlns:a16="http://schemas.microsoft.com/office/drawing/2014/main" id="{F35C09C0-811B-4160-B2D7-C1CF6CB37EAF}"/>
              </a:ext>
            </a:extLst>
          </p:cNvPr>
          <p:cNvCxnSpPr>
            <a:cxnSpLocks/>
            <a:stCxn id="31" idx="0"/>
            <a:endCxn id="24" idx="1"/>
          </p:cNvCxnSpPr>
          <p:nvPr/>
        </p:nvCxnSpPr>
        <p:spPr>
          <a:xfrm rot="5400000" flipH="1" flipV="1">
            <a:off x="1500385" y="1758766"/>
            <a:ext cx="1607305" cy="2912341"/>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36" name="Arrow: Up-Down 35">
            <a:extLst>
              <a:ext uri="{FF2B5EF4-FFF2-40B4-BE49-F238E27FC236}">
                <a16:creationId xmlns:a16="http://schemas.microsoft.com/office/drawing/2014/main" id="{1CA9E0CA-AA10-4885-869B-A947A89463F6}"/>
              </a:ext>
            </a:extLst>
          </p:cNvPr>
          <p:cNvSpPr/>
          <p:nvPr/>
        </p:nvSpPr>
        <p:spPr>
          <a:xfrm>
            <a:off x="4307818" y="2967265"/>
            <a:ext cx="103115" cy="186145"/>
          </a:xfrm>
          <a:prstGeom prst="up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89894B8-AB95-4726-AE7F-EA1DA6E3F3FE}"/>
              </a:ext>
            </a:extLst>
          </p:cNvPr>
          <p:cNvSpPr/>
          <p:nvPr/>
        </p:nvSpPr>
        <p:spPr>
          <a:xfrm>
            <a:off x="7344941" y="4018590"/>
            <a:ext cx="481575" cy="645029"/>
          </a:xfrm>
          <a:prstGeom prst="rect">
            <a:avLst/>
          </a:prstGeom>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39" name="TextBox 38">
            <a:extLst>
              <a:ext uri="{FF2B5EF4-FFF2-40B4-BE49-F238E27FC236}">
                <a16:creationId xmlns:a16="http://schemas.microsoft.com/office/drawing/2014/main" id="{EB311B09-3959-4492-A958-D2B7768CD2C6}"/>
              </a:ext>
            </a:extLst>
          </p:cNvPr>
          <p:cNvSpPr txBox="1"/>
          <p:nvPr/>
        </p:nvSpPr>
        <p:spPr>
          <a:xfrm>
            <a:off x="7028556" y="4663619"/>
            <a:ext cx="1104470" cy="169277"/>
          </a:xfrm>
          <a:prstGeom prst="rect">
            <a:avLst/>
          </a:prstGeom>
          <a:noFill/>
        </p:spPr>
        <p:txBody>
          <a:bodyPr wrap="none" lIns="0" tIns="0" rIns="0" bIns="0" rtlCol="0">
            <a:spAutoFit/>
          </a:bodyPr>
          <a:lstStyle/>
          <a:p>
            <a:r>
              <a:rPr lang="en-US" sz="1100" i="1" dirty="0" err="1"/>
              <a:t>components.yaml</a:t>
            </a:r>
            <a:endParaRPr lang="en-US" sz="1100" i="1" dirty="0"/>
          </a:p>
        </p:txBody>
      </p:sp>
      <p:cxnSp>
        <p:nvCxnSpPr>
          <p:cNvPr id="41" name="Connector: Elbow 40">
            <a:extLst>
              <a:ext uri="{FF2B5EF4-FFF2-40B4-BE49-F238E27FC236}">
                <a16:creationId xmlns:a16="http://schemas.microsoft.com/office/drawing/2014/main" id="{4AB4F76D-AFBF-4ED3-BACF-9BCDB87A062B}"/>
              </a:ext>
            </a:extLst>
          </p:cNvPr>
          <p:cNvCxnSpPr>
            <a:cxnSpLocks/>
            <a:stCxn id="38" idx="0"/>
            <a:endCxn id="24" idx="3"/>
          </p:cNvCxnSpPr>
          <p:nvPr/>
        </p:nvCxnSpPr>
        <p:spPr>
          <a:xfrm rot="16200000" flipV="1">
            <a:off x="5523461" y="1956322"/>
            <a:ext cx="1607307" cy="2517230"/>
          </a:xfrm>
          <a:prstGeom prst="bentConnector2">
            <a:avLst/>
          </a:prstGeom>
          <a:ln>
            <a:prstDash val="dash"/>
            <a:tailEnd type="triangl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0B918E0B-5842-4E66-84F0-B2180F766921}"/>
              </a:ext>
            </a:extLst>
          </p:cNvPr>
          <p:cNvSpPr txBox="1"/>
          <p:nvPr/>
        </p:nvSpPr>
        <p:spPr>
          <a:xfrm>
            <a:off x="5477523" y="3918563"/>
            <a:ext cx="1067600" cy="200055"/>
          </a:xfrm>
          <a:prstGeom prst="rect">
            <a:avLst/>
          </a:prstGeom>
          <a:noFill/>
        </p:spPr>
        <p:txBody>
          <a:bodyPr wrap="none" lIns="0" tIns="0" rIns="0" bIns="0" rtlCol="0">
            <a:spAutoFit/>
          </a:bodyPr>
          <a:lstStyle/>
          <a:p>
            <a:r>
              <a:rPr lang="en-US" sz="1300" i="1" dirty="0"/>
              <a:t>set &amp; get state</a:t>
            </a:r>
          </a:p>
        </p:txBody>
      </p:sp>
      <p:cxnSp>
        <p:nvCxnSpPr>
          <p:cNvPr id="43" name="Straight Arrow Connector 42">
            <a:extLst>
              <a:ext uri="{FF2B5EF4-FFF2-40B4-BE49-F238E27FC236}">
                <a16:creationId xmlns:a16="http://schemas.microsoft.com/office/drawing/2014/main" id="{CABB2B55-0DBF-463E-954A-250428C60FDE}"/>
              </a:ext>
            </a:extLst>
          </p:cNvPr>
          <p:cNvCxnSpPr>
            <a:cxnSpLocks/>
          </p:cNvCxnSpPr>
          <p:nvPr/>
        </p:nvCxnSpPr>
        <p:spPr>
          <a:xfrm flipH="1" flipV="1">
            <a:off x="5477523" y="3906695"/>
            <a:ext cx="1217232" cy="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4" name="Cylinder 33">
            <a:extLst>
              <a:ext uri="{FF2B5EF4-FFF2-40B4-BE49-F238E27FC236}">
                <a16:creationId xmlns:a16="http://schemas.microsoft.com/office/drawing/2014/main" id="{864AB884-128D-4185-BB55-47B82EC520AD}"/>
              </a:ext>
            </a:extLst>
          </p:cNvPr>
          <p:cNvSpPr/>
          <p:nvPr/>
        </p:nvSpPr>
        <p:spPr>
          <a:xfrm>
            <a:off x="5164842" y="553310"/>
            <a:ext cx="1131880" cy="674948"/>
          </a:xfrm>
          <a:prstGeom prst="can">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0" name="Straight Arrow Connector 39">
            <a:extLst>
              <a:ext uri="{FF2B5EF4-FFF2-40B4-BE49-F238E27FC236}">
                <a16:creationId xmlns:a16="http://schemas.microsoft.com/office/drawing/2014/main" id="{7A9DE92D-38E2-435A-B26E-D9B91BEBB0CC}"/>
              </a:ext>
            </a:extLst>
          </p:cNvPr>
          <p:cNvCxnSpPr>
            <a:cxnSpLocks/>
          </p:cNvCxnSpPr>
          <p:nvPr/>
        </p:nvCxnSpPr>
        <p:spPr>
          <a:xfrm flipV="1">
            <a:off x="4765474" y="1198943"/>
            <a:ext cx="648934" cy="660494"/>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sp>
        <p:nvSpPr>
          <p:cNvPr id="6" name="Speech Bubble: Rectangle 5">
            <a:extLst>
              <a:ext uri="{FF2B5EF4-FFF2-40B4-BE49-F238E27FC236}">
                <a16:creationId xmlns:a16="http://schemas.microsoft.com/office/drawing/2014/main" id="{749A3792-5B67-4E8B-9EE4-B75102A1F9F2}"/>
              </a:ext>
            </a:extLst>
          </p:cNvPr>
          <p:cNvSpPr/>
          <p:nvPr/>
        </p:nvSpPr>
        <p:spPr>
          <a:xfrm>
            <a:off x="7759417" y="3081434"/>
            <a:ext cx="1283326" cy="684242"/>
          </a:xfrm>
          <a:prstGeom prst="wedgeRectCallout">
            <a:avLst>
              <a:gd name="adj1" fmla="val -49414"/>
              <a:gd name="adj2" fmla="val 103648"/>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a:solidFill>
                  <a:schemeClr val="tx1"/>
                </a:solidFill>
                <a:latin typeface="Consolas" panose="020B0609020204030204" pitchFamily="49" charset="0"/>
              </a:rPr>
              <a:t>host, port </a:t>
            </a:r>
            <a:r>
              <a:rPr lang="en-US" sz="1100" dirty="0" err="1">
                <a:solidFill>
                  <a:schemeClr val="tx1"/>
                </a:solidFill>
                <a:latin typeface="Consolas" panose="020B0609020204030204" pitchFamily="49" charset="0"/>
              </a:rPr>
              <a:t>sid</a:t>
            </a:r>
            <a:r>
              <a:rPr lang="en-US" sz="1100" dirty="0">
                <a:solidFill>
                  <a:schemeClr val="tx1"/>
                </a:solidFill>
                <a:latin typeface="Consolas" panose="020B0609020204030204" pitchFamily="49" charset="0"/>
              </a:rPr>
              <a:t>, username, password, </a:t>
            </a:r>
            <a:r>
              <a:rPr lang="en-US" sz="1100" dirty="0" err="1">
                <a:solidFill>
                  <a:schemeClr val="tx1"/>
                </a:solidFill>
                <a:latin typeface="Consolas" panose="020B0609020204030204" pitchFamily="49" charset="0"/>
              </a:rPr>
              <a:t>tableName</a:t>
            </a:r>
            <a:endParaRPr lang="en-US" sz="1100" dirty="0">
              <a:solidFill>
                <a:schemeClr val="tx1"/>
              </a:solidFill>
              <a:latin typeface="Consolas" panose="020B0609020204030204" pitchFamily="49" charset="0"/>
            </a:endParaRPr>
          </a:p>
        </p:txBody>
      </p:sp>
      <p:pic>
        <p:nvPicPr>
          <p:cNvPr id="27" name="Picture 26">
            <a:extLst>
              <a:ext uri="{FF2B5EF4-FFF2-40B4-BE49-F238E27FC236}">
                <a16:creationId xmlns:a16="http://schemas.microsoft.com/office/drawing/2014/main" id="{A9219A62-CF14-41EB-A6E6-3469DC269B21}"/>
              </a:ext>
            </a:extLst>
          </p:cNvPr>
          <p:cNvPicPr>
            <a:picLocks noChangeAspect="1"/>
          </p:cNvPicPr>
          <p:nvPr/>
        </p:nvPicPr>
        <p:blipFill>
          <a:blip r:embed="rId4"/>
          <a:stretch>
            <a:fillRect/>
          </a:stretch>
        </p:blipFill>
        <p:spPr>
          <a:xfrm>
            <a:off x="1121525" y="3800350"/>
            <a:ext cx="649937" cy="246976"/>
          </a:xfrm>
          <a:prstGeom prst="rect">
            <a:avLst/>
          </a:prstGeom>
        </p:spPr>
      </p:pic>
      <p:pic>
        <p:nvPicPr>
          <p:cNvPr id="44" name="Picture 43">
            <a:extLst>
              <a:ext uri="{FF2B5EF4-FFF2-40B4-BE49-F238E27FC236}">
                <a16:creationId xmlns:a16="http://schemas.microsoft.com/office/drawing/2014/main" id="{BB84713F-EA7E-44D0-9339-6A1E929726A5}"/>
              </a:ext>
            </a:extLst>
          </p:cNvPr>
          <p:cNvPicPr>
            <a:picLocks noChangeAspect="1"/>
          </p:cNvPicPr>
          <p:nvPr/>
        </p:nvPicPr>
        <p:blipFill>
          <a:blip r:embed="rId5"/>
          <a:stretch>
            <a:fillRect/>
          </a:stretch>
        </p:blipFill>
        <p:spPr>
          <a:xfrm>
            <a:off x="6778827" y="3607981"/>
            <a:ext cx="711101" cy="403835"/>
          </a:xfrm>
          <a:prstGeom prst="rect">
            <a:avLst/>
          </a:prstGeom>
        </p:spPr>
      </p:pic>
      <p:pic>
        <p:nvPicPr>
          <p:cNvPr id="1026" name="Picture 2" descr="MSSQL, MySQL, Oracle database - Everything in one single ...">
            <a:extLst>
              <a:ext uri="{FF2B5EF4-FFF2-40B4-BE49-F238E27FC236}">
                <a16:creationId xmlns:a16="http://schemas.microsoft.com/office/drawing/2014/main" id="{A8F5D8F6-F0F0-41E0-8521-52CF684DD49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55273" y="690701"/>
            <a:ext cx="1430197" cy="53755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Oracle Autonomous Database dostępny w centrach ...">
            <a:extLst>
              <a:ext uri="{FF2B5EF4-FFF2-40B4-BE49-F238E27FC236}">
                <a16:creationId xmlns:a16="http://schemas.microsoft.com/office/drawing/2014/main" id="{22252AE5-C241-4D5E-A17C-9C58E4C8307E}"/>
              </a:ext>
            </a:extLst>
          </p:cNvPr>
          <p:cNvPicPr>
            <a:picLocks noChangeAspect="1" noChangeArrowheads="1"/>
          </p:cNvPicPr>
          <p:nvPr/>
        </p:nvPicPr>
        <p:blipFill>
          <a:blip r:embed="rId7">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896767" y="534074"/>
            <a:ext cx="1100622" cy="6356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88810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02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3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2D801-92D8-4F5D-894E-A0AF79CBB0FC}"/>
              </a:ext>
            </a:extLst>
          </p:cNvPr>
          <p:cNvSpPr>
            <a:spLocks noGrp="1"/>
          </p:cNvSpPr>
          <p:nvPr>
            <p:ph type="title"/>
          </p:nvPr>
        </p:nvSpPr>
        <p:spPr/>
        <p:txBody>
          <a:bodyPr/>
          <a:lstStyle/>
          <a:p>
            <a:r>
              <a:rPr lang="en-US" dirty="0"/>
              <a:t>Terms to come to grips with</a:t>
            </a:r>
          </a:p>
        </p:txBody>
      </p:sp>
      <p:graphicFrame>
        <p:nvGraphicFramePr>
          <p:cNvPr id="7" name="Content Placeholder 6">
            <a:extLst>
              <a:ext uri="{FF2B5EF4-FFF2-40B4-BE49-F238E27FC236}">
                <a16:creationId xmlns:a16="http://schemas.microsoft.com/office/drawing/2014/main" id="{130D2CAD-29E0-417E-99E1-A47E55D1662D}"/>
              </a:ext>
            </a:extLst>
          </p:cNvPr>
          <p:cNvGraphicFramePr>
            <a:graphicFrameLocks noGrp="1"/>
          </p:cNvGraphicFramePr>
          <p:nvPr>
            <p:ph idx="1"/>
            <p:extLst>
              <p:ext uri="{D42A27DB-BD31-4B8C-83A1-F6EECF244321}">
                <p14:modId xmlns:p14="http://schemas.microsoft.com/office/powerpoint/2010/main" val="2692185271"/>
              </p:ext>
            </p:extLst>
          </p:nvPr>
        </p:nvGraphicFramePr>
        <p:xfrm>
          <a:off x="720004" y="854720"/>
          <a:ext cx="2150418" cy="3780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Footer Placeholder 3">
            <a:extLst>
              <a:ext uri="{FF2B5EF4-FFF2-40B4-BE49-F238E27FC236}">
                <a16:creationId xmlns:a16="http://schemas.microsoft.com/office/drawing/2014/main" id="{28212F08-B556-44FD-AD31-E6D0547C8187}"/>
              </a:ext>
            </a:extLst>
          </p:cNvPr>
          <p:cNvSpPr>
            <a:spLocks noGrp="1"/>
          </p:cNvSpPr>
          <p:nvPr>
            <p:ph type="ftr" sz="quarter" idx="11"/>
          </p:nvPr>
        </p:nvSpPr>
        <p:spPr/>
        <p:txBody>
          <a:bodyPr/>
          <a:lstStyle/>
          <a:p>
            <a:r>
              <a:rPr lang="en-US"/>
              <a:t>How and Why participate in an Open Source Project</a:t>
            </a:r>
            <a:endParaRPr lang="nl-NL"/>
          </a:p>
        </p:txBody>
      </p:sp>
      <p:graphicFrame>
        <p:nvGraphicFramePr>
          <p:cNvPr id="8" name="Diagram 7">
            <a:extLst>
              <a:ext uri="{FF2B5EF4-FFF2-40B4-BE49-F238E27FC236}">
                <a16:creationId xmlns:a16="http://schemas.microsoft.com/office/drawing/2014/main" id="{AD93F277-665C-4357-AE59-5364F8C8DF5D}"/>
              </a:ext>
            </a:extLst>
          </p:cNvPr>
          <p:cNvGraphicFramePr/>
          <p:nvPr>
            <p:extLst>
              <p:ext uri="{D42A27DB-BD31-4B8C-83A1-F6EECF244321}">
                <p14:modId xmlns:p14="http://schemas.microsoft.com/office/powerpoint/2010/main" val="336498552"/>
              </p:ext>
            </p:extLst>
          </p:nvPr>
        </p:nvGraphicFramePr>
        <p:xfrm>
          <a:off x="3901011" y="-93132"/>
          <a:ext cx="2465922" cy="5251200"/>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9" name="Diagram 8">
            <a:extLst>
              <a:ext uri="{FF2B5EF4-FFF2-40B4-BE49-F238E27FC236}">
                <a16:creationId xmlns:a16="http://schemas.microsoft.com/office/drawing/2014/main" id="{6090675D-72D7-4810-84AC-CBF851A7BCAF}"/>
              </a:ext>
            </a:extLst>
          </p:cNvPr>
          <p:cNvGraphicFramePr/>
          <p:nvPr>
            <p:extLst>
              <p:ext uri="{D42A27DB-BD31-4B8C-83A1-F6EECF244321}">
                <p14:modId xmlns:p14="http://schemas.microsoft.com/office/powerpoint/2010/main" val="1143577170"/>
              </p:ext>
            </p:extLst>
          </p:nvPr>
        </p:nvGraphicFramePr>
        <p:xfrm>
          <a:off x="6721346" y="854720"/>
          <a:ext cx="2150418" cy="378000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extLst>
      <p:ext uri="{BB962C8B-B14F-4D97-AF65-F5344CB8AC3E}">
        <p14:creationId xmlns:p14="http://schemas.microsoft.com/office/powerpoint/2010/main" val="276317606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A3404BCD-05B0-42CD-B9B3-F48193A4DED8}"/>
              </a:ext>
            </a:extLst>
          </p:cNvPr>
          <p:cNvSpPr>
            <a:spLocks noGrp="1"/>
          </p:cNvSpPr>
          <p:nvPr>
            <p:ph type="title"/>
          </p:nvPr>
        </p:nvSpPr>
        <p:spPr/>
        <p:txBody>
          <a:bodyPr/>
          <a:lstStyle/>
          <a:p>
            <a:r>
              <a:rPr lang="en-US" dirty="0"/>
              <a:t>PR was merged on February 8</a:t>
            </a:r>
            <a:r>
              <a:rPr lang="en-US" baseline="30000" dirty="0"/>
              <a:t>th</a:t>
            </a:r>
            <a:endParaRPr lang="en-US" dirty="0"/>
          </a:p>
        </p:txBody>
      </p:sp>
      <p:pic>
        <p:nvPicPr>
          <p:cNvPr id="7" name="Snagit_SNG837">
            <a:extLst>
              <a:ext uri="{FF2B5EF4-FFF2-40B4-BE49-F238E27FC236}">
                <a16:creationId xmlns:a16="http://schemas.microsoft.com/office/drawing/2014/main" id="{46FA352F-A954-4734-AB62-743FED4E133D}"/>
              </a:ext>
            </a:extLst>
          </p:cNvPr>
          <p:cNvPicPr>
            <a:picLocks noGrp="1" noChangeAspect="1"/>
          </p:cNvPicPr>
          <p:nvPr>
            <p:ph idx="1"/>
          </p:nvPr>
        </p:nvPicPr>
        <p:blipFill>
          <a:blip r:embed="rId2"/>
          <a:stretch>
            <a:fillRect/>
          </a:stretch>
        </p:blipFill>
        <p:spPr>
          <a:xfrm>
            <a:off x="720725" y="2527439"/>
            <a:ext cx="6623050" cy="598210"/>
          </a:xfrm>
        </p:spPr>
      </p:pic>
      <p:sp>
        <p:nvSpPr>
          <p:cNvPr id="2" name="Footer Placeholder 1">
            <a:extLst>
              <a:ext uri="{FF2B5EF4-FFF2-40B4-BE49-F238E27FC236}">
                <a16:creationId xmlns:a16="http://schemas.microsoft.com/office/drawing/2014/main" id="{44352EF3-19BB-4288-AB0D-E0EA519E61C8}"/>
              </a:ext>
            </a:extLst>
          </p:cNvPr>
          <p:cNvSpPr>
            <a:spLocks noGrp="1"/>
          </p:cNvSpPr>
          <p:nvPr>
            <p:ph type="ftr" sz="quarter" idx="11"/>
          </p:nvPr>
        </p:nvSpPr>
        <p:spPr/>
        <p:txBody>
          <a:bodyPr/>
          <a:lstStyle/>
          <a:p>
            <a:r>
              <a:rPr lang="en-US"/>
              <a:t>How and Why participate in an Open Source Project</a:t>
            </a:r>
            <a:endParaRPr lang="en-NL"/>
          </a:p>
        </p:txBody>
      </p:sp>
      <p:pic>
        <p:nvPicPr>
          <p:cNvPr id="4" name="Picture 3">
            <a:extLst>
              <a:ext uri="{FF2B5EF4-FFF2-40B4-BE49-F238E27FC236}">
                <a16:creationId xmlns:a16="http://schemas.microsoft.com/office/drawing/2014/main" id="{AFD15407-7728-4C72-9705-ED9216BA55EF}"/>
              </a:ext>
            </a:extLst>
          </p:cNvPr>
          <p:cNvPicPr>
            <a:picLocks noChangeAspect="1"/>
          </p:cNvPicPr>
          <p:nvPr/>
        </p:nvPicPr>
        <p:blipFill>
          <a:blip r:embed="rId3"/>
          <a:stretch>
            <a:fillRect/>
          </a:stretch>
        </p:blipFill>
        <p:spPr>
          <a:xfrm>
            <a:off x="461433" y="2453388"/>
            <a:ext cx="8221133" cy="2402112"/>
          </a:xfrm>
          <a:prstGeom prst="rect">
            <a:avLst/>
          </a:prstGeom>
          <a:ln>
            <a:noFill/>
          </a:ln>
          <a:effectLst>
            <a:outerShdw blurRad="292100" dist="139700" dir="2700000" algn="tl" rotWithShape="0">
              <a:srgbClr val="333333">
                <a:alpha val="65000"/>
              </a:srgbClr>
            </a:outerShdw>
          </a:effectLst>
        </p:spPr>
      </p:pic>
      <p:pic>
        <p:nvPicPr>
          <p:cNvPr id="8" name="Picture 7">
            <a:extLst>
              <a:ext uri="{FF2B5EF4-FFF2-40B4-BE49-F238E27FC236}">
                <a16:creationId xmlns:a16="http://schemas.microsoft.com/office/drawing/2014/main" id="{62E9B0D4-3924-49EC-8A17-EA4FC022617B}"/>
              </a:ext>
            </a:extLst>
          </p:cNvPr>
          <p:cNvPicPr>
            <a:picLocks noChangeAspect="1"/>
          </p:cNvPicPr>
          <p:nvPr/>
        </p:nvPicPr>
        <p:blipFill>
          <a:blip r:embed="rId4"/>
          <a:stretch>
            <a:fillRect/>
          </a:stretch>
        </p:blipFill>
        <p:spPr>
          <a:xfrm>
            <a:off x="461433" y="746022"/>
            <a:ext cx="6130202" cy="1707366"/>
          </a:xfrm>
          <a:prstGeom prst="rect">
            <a:avLst/>
          </a:prstGeom>
        </p:spPr>
      </p:pic>
      <p:pic>
        <p:nvPicPr>
          <p:cNvPr id="10" name="Snagit_SNG84B">
            <a:extLst>
              <a:ext uri="{FF2B5EF4-FFF2-40B4-BE49-F238E27FC236}">
                <a16:creationId xmlns:a16="http://schemas.microsoft.com/office/drawing/2014/main" id="{73C9CD78-D07B-4693-8F79-A3F28EF540FA}"/>
              </a:ext>
            </a:extLst>
          </p:cNvPr>
          <p:cNvPicPr>
            <a:picLocks noChangeAspect="1"/>
          </p:cNvPicPr>
          <p:nvPr/>
        </p:nvPicPr>
        <p:blipFill>
          <a:blip r:embed="rId2"/>
          <a:stretch>
            <a:fillRect/>
          </a:stretch>
        </p:blipFill>
        <p:spPr>
          <a:xfrm>
            <a:off x="9302875" y="-973"/>
            <a:ext cx="3339849" cy="301663"/>
          </a:xfrm>
          <a:prstGeom prst="rect">
            <a:avLst/>
          </a:prstGeom>
        </p:spPr>
      </p:pic>
    </p:spTree>
    <p:extLst>
      <p:ext uri="{BB962C8B-B14F-4D97-AF65-F5344CB8AC3E}">
        <p14:creationId xmlns:p14="http://schemas.microsoft.com/office/powerpoint/2010/main" val="20000472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04D697-3CDA-40C2-A2F6-FB8878A53AED}"/>
              </a:ext>
            </a:extLst>
          </p:cNvPr>
          <p:cNvSpPr>
            <a:spLocks noGrp="1"/>
          </p:cNvSpPr>
          <p:nvPr>
            <p:ph type="title"/>
          </p:nvPr>
        </p:nvSpPr>
        <p:spPr>
          <a:xfrm>
            <a:off x="720000" y="288000"/>
            <a:ext cx="6623999" cy="503999"/>
          </a:xfrm>
        </p:spPr>
        <p:txBody>
          <a:bodyPr anchor="ctr">
            <a:normAutofit/>
          </a:bodyPr>
          <a:lstStyle/>
          <a:p>
            <a:r>
              <a:rPr lang="en-US" dirty="0"/>
              <a:t>Personal Findings</a:t>
            </a:r>
          </a:p>
        </p:txBody>
      </p:sp>
      <p:sp>
        <p:nvSpPr>
          <p:cNvPr id="3" name="Content Placeholder 2">
            <a:extLst>
              <a:ext uri="{FF2B5EF4-FFF2-40B4-BE49-F238E27FC236}">
                <a16:creationId xmlns:a16="http://schemas.microsoft.com/office/drawing/2014/main" id="{90F20391-1959-4059-96F0-BDF266CC8656}"/>
              </a:ext>
            </a:extLst>
          </p:cNvPr>
          <p:cNvSpPr>
            <a:spLocks noGrp="1"/>
          </p:cNvSpPr>
          <p:nvPr>
            <p:ph idx="1"/>
          </p:nvPr>
        </p:nvSpPr>
        <p:spPr>
          <a:xfrm>
            <a:off x="720000" y="900001"/>
            <a:ext cx="3744000" cy="3401999"/>
          </a:xfrm>
        </p:spPr>
        <p:txBody>
          <a:bodyPr anchor="t">
            <a:normAutofit/>
          </a:bodyPr>
          <a:lstStyle/>
          <a:p>
            <a:pPr>
              <a:spcAft>
                <a:spcPts val="600"/>
              </a:spcAft>
            </a:pPr>
            <a:r>
              <a:rPr lang="en-US" dirty="0"/>
              <a:t>Learning experience</a:t>
            </a:r>
            <a:endParaRPr lang="en-US"/>
          </a:p>
          <a:p>
            <a:pPr>
              <a:spcAft>
                <a:spcPts val="600"/>
              </a:spcAft>
            </a:pPr>
            <a:r>
              <a:rPr lang="en-US" dirty="0"/>
              <a:t>I can play at this level</a:t>
            </a:r>
            <a:endParaRPr lang="en-US"/>
          </a:p>
          <a:p>
            <a:pPr>
              <a:spcAft>
                <a:spcPts val="600"/>
              </a:spcAft>
            </a:pPr>
            <a:r>
              <a:rPr lang="en-US" dirty="0"/>
              <a:t>Join, participate, contribute</a:t>
            </a:r>
            <a:endParaRPr lang="en-US"/>
          </a:p>
          <a:p>
            <a:pPr>
              <a:spcAft>
                <a:spcPts val="600"/>
              </a:spcAft>
            </a:pPr>
            <a:r>
              <a:rPr lang="en-US" dirty="0"/>
              <a:t>Patience (time zones and more)</a:t>
            </a:r>
            <a:endParaRPr lang="en-US"/>
          </a:p>
          <a:p>
            <a:pPr>
              <a:spcAft>
                <a:spcPts val="600"/>
              </a:spcAft>
            </a:pPr>
            <a:r>
              <a:rPr lang="en-US" dirty="0"/>
              <a:t>Complexity of managing an open source project</a:t>
            </a:r>
            <a:endParaRPr lang="en-US"/>
          </a:p>
          <a:p>
            <a:pPr lvl="1">
              <a:spcAft>
                <a:spcPts val="600"/>
              </a:spcAft>
            </a:pPr>
            <a:r>
              <a:rPr lang="en-US" dirty="0"/>
              <a:t>fragility</a:t>
            </a:r>
            <a:endParaRPr lang="en-US"/>
          </a:p>
        </p:txBody>
      </p:sp>
      <p:sp>
        <p:nvSpPr>
          <p:cNvPr id="4" name="Footer Placeholder 3">
            <a:extLst>
              <a:ext uri="{FF2B5EF4-FFF2-40B4-BE49-F238E27FC236}">
                <a16:creationId xmlns:a16="http://schemas.microsoft.com/office/drawing/2014/main" id="{F46C503D-09A9-49C7-80CC-93DFEF5EF19E}"/>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4098" name="Picture 2">
            <a:extLst>
              <a:ext uri="{FF2B5EF4-FFF2-40B4-BE49-F238E27FC236}">
                <a16:creationId xmlns:a16="http://schemas.microsoft.com/office/drawing/2014/main" id="{32A37E66-23FD-4161-ABD1-7511838926F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3846"/>
          <a:stretch/>
        </p:blipFill>
        <p:spPr bwMode="auto">
          <a:xfrm>
            <a:off x="4644000" y="810001"/>
            <a:ext cx="4500000" cy="3510000"/>
          </a:xfrm>
          <a:prstGeom prst="rect">
            <a:avLst/>
          </a:prstGeom>
          <a:solidFill>
            <a:srgbClr val="FFFFFF"/>
          </a:solidFill>
        </p:spPr>
      </p:pic>
    </p:spTree>
    <p:extLst>
      <p:ext uri="{BB962C8B-B14F-4D97-AF65-F5344CB8AC3E}">
        <p14:creationId xmlns:p14="http://schemas.microsoft.com/office/powerpoint/2010/main" val="3605218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688BB996-53F2-4098-8F1D-91B0850DFF53}"/>
              </a:ext>
            </a:extLst>
          </p:cNvPr>
          <p:cNvSpPr>
            <a:spLocks noGrp="1"/>
          </p:cNvSpPr>
          <p:nvPr>
            <p:ph type="title"/>
          </p:nvPr>
        </p:nvSpPr>
        <p:spPr/>
        <p:txBody>
          <a:bodyPr/>
          <a:lstStyle/>
          <a:p>
            <a:r>
              <a:rPr lang="en-US" dirty="0"/>
              <a:t>Live Open Source Contribution</a:t>
            </a:r>
            <a:br>
              <a:rPr lang="en-US" dirty="0"/>
            </a:br>
            <a:br>
              <a:rPr lang="en-US" dirty="0"/>
            </a:br>
            <a:r>
              <a:rPr lang="en-US" sz="2400" i="1" dirty="0"/>
              <a:t>Flashback History </a:t>
            </a:r>
            <a:br>
              <a:rPr lang="en-US" sz="2400" i="1" dirty="0"/>
            </a:br>
            <a:r>
              <a:rPr lang="en-US" sz="2400" i="1" dirty="0"/>
              <a:t>in Oracle Database State Store</a:t>
            </a:r>
            <a:endParaRPr lang="en-US" i="1" dirty="0"/>
          </a:p>
        </p:txBody>
      </p:sp>
      <p:sp>
        <p:nvSpPr>
          <p:cNvPr id="2" name="Footer Placeholder 1">
            <a:extLst>
              <a:ext uri="{FF2B5EF4-FFF2-40B4-BE49-F238E27FC236}">
                <a16:creationId xmlns:a16="http://schemas.microsoft.com/office/drawing/2014/main" id="{169613E1-8077-455B-B949-DE2948658B3A}"/>
              </a:ext>
            </a:extLst>
          </p:cNvPr>
          <p:cNvSpPr>
            <a:spLocks noGrp="1"/>
          </p:cNvSpPr>
          <p:nvPr>
            <p:ph type="ftr" sz="quarter" idx="11"/>
          </p:nvPr>
        </p:nvSpPr>
        <p:spPr/>
        <p:txBody>
          <a:bodyPr/>
          <a:lstStyle/>
          <a:p>
            <a:r>
              <a:rPr lang="en-US"/>
              <a:t>How and Why participate in an Open Source Project</a:t>
            </a:r>
            <a:endParaRPr lang="en-NL"/>
          </a:p>
        </p:txBody>
      </p:sp>
      <p:pic>
        <p:nvPicPr>
          <p:cNvPr id="2050" name="Picture 2">
            <a:extLst>
              <a:ext uri="{FF2B5EF4-FFF2-40B4-BE49-F238E27FC236}">
                <a16:creationId xmlns:a16="http://schemas.microsoft.com/office/drawing/2014/main" id="{D28D008D-1285-4FA8-9D39-22BACBCB0C84}"/>
              </a:ext>
            </a:extLst>
          </p:cNvPr>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0666" r="10666"/>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005283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63E3EBF-5BEC-4595-A029-767ED7FFC50F}"/>
              </a:ext>
            </a:extLst>
          </p:cNvPr>
          <p:cNvSpPr>
            <a:spLocks noGrp="1"/>
          </p:cNvSpPr>
          <p:nvPr>
            <p:ph type="title"/>
          </p:nvPr>
        </p:nvSpPr>
        <p:spPr/>
        <p:txBody>
          <a:bodyPr/>
          <a:lstStyle/>
          <a:p>
            <a:r>
              <a:rPr lang="en-US" dirty="0"/>
              <a:t>Live Open Source Coding:</a:t>
            </a:r>
            <a:br>
              <a:rPr lang="en-US" dirty="0"/>
            </a:br>
            <a:r>
              <a:rPr lang="en-US" dirty="0"/>
              <a:t>Let’s enrich the Oracle Database State Store Component</a:t>
            </a:r>
          </a:p>
        </p:txBody>
      </p:sp>
      <p:sp>
        <p:nvSpPr>
          <p:cNvPr id="4" name="Content Placeholder 3">
            <a:extLst>
              <a:ext uri="{FF2B5EF4-FFF2-40B4-BE49-F238E27FC236}">
                <a16:creationId xmlns:a16="http://schemas.microsoft.com/office/drawing/2014/main" id="{F1B25344-BAB0-41B4-8230-6FC0E9EEF4B2}"/>
              </a:ext>
            </a:extLst>
          </p:cNvPr>
          <p:cNvSpPr>
            <a:spLocks noGrp="1"/>
          </p:cNvSpPr>
          <p:nvPr>
            <p:ph idx="1"/>
          </p:nvPr>
        </p:nvSpPr>
        <p:spPr/>
        <p:txBody>
          <a:bodyPr/>
          <a:lstStyle/>
          <a:p>
            <a:r>
              <a:rPr lang="en-US" dirty="0"/>
              <a:t>Idea</a:t>
            </a:r>
          </a:p>
          <a:p>
            <a:r>
              <a:rPr lang="en-US" dirty="0"/>
              <a:t>Issue – Feature Proposal</a:t>
            </a:r>
          </a:p>
          <a:p>
            <a:r>
              <a:rPr lang="en-US" dirty="0"/>
              <a:t>Issue – Documentation modification</a:t>
            </a:r>
          </a:p>
          <a:p>
            <a:r>
              <a:rPr lang="en-US" dirty="0"/>
              <a:t>(Fetch Upstream, Pull latest)</a:t>
            </a:r>
          </a:p>
          <a:p>
            <a:r>
              <a:rPr lang="en-US" dirty="0"/>
              <a:t>Create Test</a:t>
            </a:r>
          </a:p>
          <a:p>
            <a:r>
              <a:rPr lang="en-US" dirty="0"/>
              <a:t>Create Code (run test, run lint)</a:t>
            </a:r>
          </a:p>
          <a:p>
            <a:r>
              <a:rPr lang="en-US" dirty="0"/>
              <a:t>(Fetch Upstream, Pull latest)</a:t>
            </a:r>
          </a:p>
          <a:p>
            <a:r>
              <a:rPr lang="en-US" dirty="0"/>
              <a:t>Create Branch</a:t>
            </a:r>
          </a:p>
          <a:p>
            <a:r>
              <a:rPr lang="en-US" dirty="0"/>
              <a:t>Commit changes</a:t>
            </a:r>
          </a:p>
          <a:p>
            <a:r>
              <a:rPr lang="en-US" dirty="0"/>
              <a:t>Push</a:t>
            </a:r>
          </a:p>
          <a:p>
            <a:r>
              <a:rPr lang="en-US" dirty="0"/>
              <a:t>Create Pull Request</a:t>
            </a:r>
          </a:p>
          <a:p>
            <a:pPr lvl="1"/>
            <a:r>
              <a:rPr lang="en-US" dirty="0"/>
              <a:t>wait for automated checks to give initial verdict</a:t>
            </a:r>
          </a:p>
          <a:p>
            <a:pPr lvl="1"/>
            <a:r>
              <a:rPr lang="en-US" dirty="0"/>
              <a:t>(refine based on failed checks, commit, push)</a:t>
            </a:r>
          </a:p>
          <a:p>
            <a:pPr lvl="1"/>
            <a:r>
              <a:rPr lang="en-US" dirty="0"/>
              <a:t>wait for human reviewers to give feedback</a:t>
            </a:r>
          </a:p>
        </p:txBody>
      </p:sp>
      <p:sp>
        <p:nvSpPr>
          <p:cNvPr id="2" name="Footer Placeholder 1">
            <a:extLst>
              <a:ext uri="{FF2B5EF4-FFF2-40B4-BE49-F238E27FC236}">
                <a16:creationId xmlns:a16="http://schemas.microsoft.com/office/drawing/2014/main" id="{FE176992-DB96-4597-BB6A-4DD46CE34B8A}"/>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1574151997"/>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Feature - hints to retrieve historical state</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7557305" cy="3780000"/>
          </a:xfrm>
        </p:spPr>
        <p:txBody>
          <a:bodyPr/>
          <a:lstStyle/>
          <a:p>
            <a:r>
              <a:rPr lang="en-US" dirty="0"/>
              <a:t>Allow the use of “flashback hints” in the metadata sent in Get requests; these hints instruct the state store to return for a specific </a:t>
            </a:r>
            <a:r>
              <a:rPr lang="en-US" i="1" dirty="0"/>
              <a:t>key</a:t>
            </a:r>
          </a:p>
          <a:p>
            <a:pPr lvl="1"/>
            <a:r>
              <a:rPr lang="en-US" dirty="0"/>
              <a:t>previous generations or versions of a state element</a:t>
            </a:r>
          </a:p>
          <a:p>
            <a:pPr lvl="1"/>
            <a:r>
              <a:rPr lang="en-US" dirty="0"/>
              <a:t>the state as it existed X seconds ago</a:t>
            </a:r>
          </a:p>
          <a:p>
            <a:pPr lvl="1"/>
            <a:r>
              <a:rPr lang="en-US" dirty="0"/>
              <a:t>the state as it existed at a specific timestamp in the past</a:t>
            </a:r>
          </a:p>
          <a:p>
            <a:pPr marL="180000" lvl="1" indent="0">
              <a:buNone/>
            </a:pPr>
            <a:r>
              <a:rPr lang="en-US" dirty="0"/>
              <a:t>possibly even return the state from before it expired or was deleted</a:t>
            </a:r>
            <a:br>
              <a:rPr lang="en-US" dirty="0"/>
            </a:br>
            <a:endParaRPr lang="en-US" dirty="0"/>
          </a:p>
          <a:p>
            <a:r>
              <a:rPr lang="en-US" dirty="0"/>
              <a:t>The response will provide metadata to indicate</a:t>
            </a:r>
          </a:p>
          <a:p>
            <a:pPr lvl="1"/>
            <a:r>
              <a:rPr lang="en-US" dirty="0"/>
              <a:t>what generation of the state is returned </a:t>
            </a:r>
            <a:br>
              <a:rPr lang="en-US" dirty="0"/>
            </a:br>
            <a:r>
              <a:rPr lang="en-US" dirty="0"/>
              <a:t>(current, previous, one before previous)</a:t>
            </a:r>
          </a:p>
          <a:p>
            <a:pPr lvl="1"/>
            <a:r>
              <a:rPr lang="en-US" dirty="0"/>
              <a:t>when the state returned was created and when it ceased to exist</a:t>
            </a:r>
          </a:p>
          <a:p>
            <a:pPr lvl="1"/>
            <a:r>
              <a:rPr lang="en-US" dirty="0"/>
              <a:t>if the element state element for this key no longer exists (expired or deleted)</a:t>
            </a:r>
            <a:br>
              <a:rPr lang="en-US" dirty="0"/>
            </a:br>
            <a:endParaRPr lang="en-US" dirty="0"/>
          </a:p>
          <a:p>
            <a:r>
              <a:rPr lang="en-US" dirty="0"/>
              <a:t>If the requested history cannot be returned, no data is returned (and no error)</a:t>
            </a:r>
            <a:br>
              <a:rPr lang="en-US" dirty="0"/>
            </a:br>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156563866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hints in get-requests</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6883064" cy="3780000"/>
          </a:xfrm>
        </p:spPr>
        <p:txBody>
          <a:bodyPr/>
          <a:lstStyle/>
          <a:p>
            <a:r>
              <a:rPr lang="en-US" dirty="0"/>
              <a:t>Proposed Metadata in Get requests</a:t>
            </a:r>
          </a:p>
          <a:p>
            <a:pPr lvl="1"/>
            <a:r>
              <a:rPr lang="en-US" i="1" dirty="0"/>
              <a:t>flashback-generation</a:t>
            </a:r>
            <a:r>
              <a:rPr lang="en-US" dirty="0"/>
              <a:t> – values 0 (for current value), -1 (for previous value), -2 (for the one but previous value), -3...-X – to ask for a specific generation of the state under the specified key</a:t>
            </a:r>
          </a:p>
          <a:p>
            <a:pPr lvl="1"/>
            <a:r>
              <a:rPr lang="en-US" i="1" dirty="0"/>
              <a:t>flashback-</a:t>
            </a:r>
            <a:r>
              <a:rPr lang="en-US" i="1" dirty="0" err="1"/>
              <a:t>atTime</a:t>
            </a:r>
            <a:r>
              <a:rPr lang="en-US" dirty="0"/>
              <a:t> – a UTC timestamp in the past - to ask for the value of the state under the specified key at a specific moment in the past</a:t>
            </a:r>
          </a:p>
          <a:p>
            <a:pPr lvl="1"/>
            <a:r>
              <a:rPr lang="en-US" i="1" dirty="0"/>
              <a:t>flashback- age</a:t>
            </a:r>
            <a:r>
              <a:rPr lang="en-US" dirty="0"/>
              <a:t>– a positive integer - to ask for the value of the state under the specified key at the specified number seconds ago</a:t>
            </a:r>
          </a:p>
          <a:p>
            <a:pPr lvl="1"/>
            <a:r>
              <a:rPr lang="en-US" i="1" dirty="0"/>
              <a:t>flashback-allow-deleted</a:t>
            </a:r>
            <a:r>
              <a:rPr lang="en-US" dirty="0"/>
              <a:t> – true or false – to indicate whether a value should be returned if the key currently is deleted or expired from the state store</a:t>
            </a:r>
          </a:p>
          <a:p>
            <a:pPr lvl="1"/>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296187209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91108BA-40AD-4951-AB5F-468676A541A5}"/>
              </a:ext>
            </a:extLst>
          </p:cNvPr>
          <p:cNvSpPr>
            <a:spLocks noGrp="1"/>
          </p:cNvSpPr>
          <p:nvPr>
            <p:ph type="title"/>
          </p:nvPr>
        </p:nvSpPr>
        <p:spPr/>
        <p:txBody>
          <a:bodyPr/>
          <a:lstStyle/>
          <a:p>
            <a:r>
              <a:rPr lang="en-US" dirty="0"/>
              <a:t>Idea: flashback– metadata in get-responses</a:t>
            </a:r>
          </a:p>
        </p:txBody>
      </p:sp>
      <p:sp>
        <p:nvSpPr>
          <p:cNvPr id="4" name="Content Placeholder 3">
            <a:extLst>
              <a:ext uri="{FF2B5EF4-FFF2-40B4-BE49-F238E27FC236}">
                <a16:creationId xmlns:a16="http://schemas.microsoft.com/office/drawing/2014/main" id="{EDE496EE-E006-47D7-B500-D0AD5E206682}"/>
              </a:ext>
            </a:extLst>
          </p:cNvPr>
          <p:cNvSpPr>
            <a:spLocks noGrp="1"/>
          </p:cNvSpPr>
          <p:nvPr>
            <p:ph idx="1"/>
          </p:nvPr>
        </p:nvSpPr>
        <p:spPr>
          <a:xfrm>
            <a:off x="720003" y="800831"/>
            <a:ext cx="6623999" cy="3780000"/>
          </a:xfrm>
        </p:spPr>
        <p:txBody>
          <a:bodyPr/>
          <a:lstStyle/>
          <a:p>
            <a:r>
              <a:rPr lang="en-US" dirty="0"/>
              <a:t>Proposed Metadata in Get responses</a:t>
            </a:r>
          </a:p>
          <a:p>
            <a:pPr lvl="1"/>
            <a:r>
              <a:rPr lang="en-US" i="1" dirty="0">
                <a:solidFill>
                  <a:schemeClr val="bg1">
                    <a:lumMod val="85000"/>
                  </a:schemeClr>
                </a:solidFill>
              </a:rPr>
              <a:t>flashback-generation</a:t>
            </a:r>
            <a:r>
              <a:rPr lang="en-US" dirty="0">
                <a:solidFill>
                  <a:schemeClr val="bg1">
                    <a:lumMod val="85000"/>
                  </a:schemeClr>
                </a:solidFill>
              </a:rPr>
              <a:t> – values 0 (for current value), -1 (for previous value), -2 (for the one but previous value), -3...-X – to indicate the specific generation of the state returned in the response</a:t>
            </a:r>
          </a:p>
          <a:p>
            <a:pPr lvl="1"/>
            <a:r>
              <a:rPr lang="en-US" i="1" dirty="0">
                <a:solidFill>
                  <a:schemeClr val="bg1">
                    <a:lumMod val="85000"/>
                  </a:schemeClr>
                </a:solidFill>
              </a:rPr>
              <a:t>flashback-</a:t>
            </a:r>
            <a:r>
              <a:rPr lang="en-US" i="1" dirty="0" err="1">
                <a:solidFill>
                  <a:schemeClr val="bg1">
                    <a:lumMod val="85000"/>
                  </a:schemeClr>
                </a:solidFill>
              </a:rPr>
              <a:t>startTime</a:t>
            </a:r>
            <a:r>
              <a:rPr lang="en-US" dirty="0">
                <a:solidFill>
                  <a:schemeClr val="bg1">
                    <a:lumMod val="85000"/>
                  </a:schemeClr>
                </a:solidFill>
              </a:rPr>
              <a:t> – a UTC timestamp in the past – to indicate the time at which the state that is returned was created</a:t>
            </a:r>
          </a:p>
          <a:p>
            <a:pPr lvl="1"/>
            <a:r>
              <a:rPr lang="en-US" i="1" dirty="0">
                <a:solidFill>
                  <a:schemeClr val="bg1">
                    <a:lumMod val="85000"/>
                  </a:schemeClr>
                </a:solidFill>
              </a:rPr>
              <a:t>flashback-</a:t>
            </a:r>
            <a:r>
              <a:rPr lang="en-US" i="1" dirty="0" err="1">
                <a:solidFill>
                  <a:schemeClr val="bg1">
                    <a:lumMod val="85000"/>
                  </a:schemeClr>
                </a:solidFill>
              </a:rPr>
              <a:t>endTime</a:t>
            </a:r>
            <a:r>
              <a:rPr lang="en-US" dirty="0">
                <a:solidFill>
                  <a:schemeClr val="bg1">
                    <a:lumMod val="85000"/>
                  </a:schemeClr>
                </a:solidFill>
              </a:rPr>
              <a:t> – a UTC timestamp in the past – to indicate the time at which the state that is returned was updated, deleted or expired</a:t>
            </a:r>
          </a:p>
          <a:p>
            <a:pPr lvl="1"/>
            <a:r>
              <a:rPr lang="en-US" i="1" dirty="0"/>
              <a:t>flashback-deleted</a:t>
            </a:r>
            <a:r>
              <a:rPr lang="en-US" dirty="0"/>
              <a:t> – true or false – to indicate whether the key is deleted or expired from the state store at the present moment</a:t>
            </a:r>
          </a:p>
          <a:p>
            <a:pPr lvl="1"/>
            <a:endParaRPr lang="en-US" dirty="0"/>
          </a:p>
        </p:txBody>
      </p:sp>
      <p:sp>
        <p:nvSpPr>
          <p:cNvPr id="2" name="Footer Placeholder 1">
            <a:extLst>
              <a:ext uri="{FF2B5EF4-FFF2-40B4-BE49-F238E27FC236}">
                <a16:creationId xmlns:a16="http://schemas.microsoft.com/office/drawing/2014/main" id="{43D5B5C4-86D2-4D56-813B-EA2C9E7B1CFF}"/>
              </a:ext>
            </a:extLst>
          </p:cNvPr>
          <p:cNvSpPr>
            <a:spLocks noGrp="1"/>
          </p:cNvSpPr>
          <p:nvPr>
            <p:ph type="ftr" sz="quarter" idx="11"/>
          </p:nvPr>
        </p:nvSpPr>
        <p:spPr/>
        <p:txBody>
          <a:bodyPr/>
          <a:lstStyle/>
          <a:p>
            <a:r>
              <a:rPr lang="en-US"/>
              <a:t>How and Why participate in an Open Source Project</a:t>
            </a:r>
            <a:endParaRPr lang="en-NL"/>
          </a:p>
        </p:txBody>
      </p:sp>
    </p:spTree>
    <p:extLst>
      <p:ext uri="{BB962C8B-B14F-4D97-AF65-F5344CB8AC3E}">
        <p14:creationId xmlns:p14="http://schemas.microsoft.com/office/powerpoint/2010/main" val="31856716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8D33FA-EBFF-4D73-8AAC-021DF33AED7C}"/>
              </a:ext>
            </a:extLst>
          </p:cNvPr>
          <p:cNvSpPr>
            <a:spLocks noGrp="1"/>
          </p:cNvSpPr>
          <p:nvPr>
            <p:ph type="title"/>
          </p:nvPr>
        </p:nvSpPr>
        <p:spPr/>
        <p:txBody>
          <a:bodyPr/>
          <a:lstStyle/>
          <a:p>
            <a:r>
              <a:rPr lang="en-US" dirty="0"/>
              <a:t>Issue – Feature Proposal</a:t>
            </a:r>
          </a:p>
        </p:txBody>
      </p:sp>
      <p:pic>
        <p:nvPicPr>
          <p:cNvPr id="12" name="Snagit_SNG854">
            <a:extLst>
              <a:ext uri="{FF2B5EF4-FFF2-40B4-BE49-F238E27FC236}">
                <a16:creationId xmlns:a16="http://schemas.microsoft.com/office/drawing/2014/main" id="{FCC0F1B3-7E5F-4CB6-B6C3-1335FBF6758D}"/>
              </a:ext>
            </a:extLst>
          </p:cNvPr>
          <p:cNvPicPr>
            <a:picLocks noGrp="1" noChangeAspect="1"/>
          </p:cNvPicPr>
          <p:nvPr>
            <p:ph idx="1"/>
          </p:nvPr>
        </p:nvPicPr>
        <p:blipFill>
          <a:blip r:embed="rId3"/>
          <a:stretch>
            <a:fillRect/>
          </a:stretch>
        </p:blipFill>
        <p:spPr>
          <a:xfrm>
            <a:off x="712675" y="1732401"/>
            <a:ext cx="5625042" cy="2997022"/>
          </a:xfrm>
          <a:prstGeom prst="rect">
            <a:avLst/>
          </a:prstGeom>
          <a:ln>
            <a:noFill/>
          </a:ln>
          <a:effectLst>
            <a:outerShdw blurRad="292100" dist="139700" dir="2700000" algn="tl" rotWithShape="0">
              <a:srgbClr val="333333">
                <a:alpha val="65000"/>
              </a:srgbClr>
            </a:outerShdw>
          </a:effectLst>
        </p:spPr>
      </p:pic>
      <p:sp>
        <p:nvSpPr>
          <p:cNvPr id="4" name="Footer Placeholder 3">
            <a:extLst>
              <a:ext uri="{FF2B5EF4-FFF2-40B4-BE49-F238E27FC236}">
                <a16:creationId xmlns:a16="http://schemas.microsoft.com/office/drawing/2014/main" id="{233E326F-3B1A-4410-8B5C-94120FAE1679}"/>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3B02849C-1B5C-4416-AD3D-0929EE9475F1}"/>
              </a:ext>
            </a:extLst>
          </p:cNvPr>
          <p:cNvSpPr/>
          <p:nvPr/>
        </p:nvSpPr>
        <p:spPr>
          <a:xfrm>
            <a:off x="4968000" y="635576"/>
            <a:ext cx="1691264"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8C5FF4F9-8EEE-4A77-BE33-912DEACEEB91}"/>
              </a:ext>
            </a:extLst>
          </p:cNvPr>
          <p:cNvPicPr>
            <a:picLocks noChangeAspect="1"/>
          </p:cNvPicPr>
          <p:nvPr/>
        </p:nvPicPr>
        <p:blipFill>
          <a:blip r:embed="rId4"/>
          <a:stretch>
            <a:fillRect/>
          </a:stretch>
        </p:blipFill>
        <p:spPr>
          <a:xfrm>
            <a:off x="5672030" y="706513"/>
            <a:ext cx="602581" cy="327716"/>
          </a:xfrm>
          <a:prstGeom prst="rect">
            <a:avLst/>
          </a:prstGeom>
          <a:noFill/>
        </p:spPr>
      </p:pic>
      <p:sp>
        <p:nvSpPr>
          <p:cNvPr id="7" name="TextBox 6">
            <a:extLst>
              <a:ext uri="{FF2B5EF4-FFF2-40B4-BE49-F238E27FC236}">
                <a16:creationId xmlns:a16="http://schemas.microsoft.com/office/drawing/2014/main" id="{B94509FA-3F3B-4199-AC51-E8B52FA324EC}"/>
              </a:ext>
            </a:extLst>
          </p:cNvPr>
          <p:cNvSpPr txBox="1"/>
          <p:nvPr/>
        </p:nvSpPr>
        <p:spPr>
          <a:xfrm>
            <a:off x="5324619" y="917050"/>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DB281571-E612-4E9D-AFA1-189613826EF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77972" y="353156"/>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5A78CA02-77D5-42B8-A0C8-DAD98C7DD217}"/>
              </a:ext>
            </a:extLst>
          </p:cNvPr>
          <p:cNvSpPr/>
          <p:nvPr/>
        </p:nvSpPr>
        <p:spPr>
          <a:xfrm>
            <a:off x="5345122" y="1185885"/>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a:extLst>
              <a:ext uri="{FF2B5EF4-FFF2-40B4-BE49-F238E27FC236}">
                <a16:creationId xmlns:a16="http://schemas.microsoft.com/office/drawing/2014/main" id="{9511C788-C76F-4EC6-91F1-6A7D0E593005}"/>
              </a:ext>
            </a:extLst>
          </p:cNvPr>
          <p:cNvSpPr txBox="1"/>
          <p:nvPr/>
        </p:nvSpPr>
        <p:spPr>
          <a:xfrm>
            <a:off x="4968000" y="1449177"/>
            <a:ext cx="795089" cy="138499"/>
          </a:xfrm>
          <a:prstGeom prst="rect">
            <a:avLst/>
          </a:prstGeom>
          <a:noFill/>
        </p:spPr>
        <p:txBody>
          <a:bodyPr wrap="none" lIns="0" tIns="0" rIns="0" bIns="0" rtlCol="0">
            <a:spAutoFit/>
          </a:bodyPr>
          <a:lstStyle/>
          <a:p>
            <a:r>
              <a:rPr lang="en-US" sz="900" dirty="0"/>
              <a:t>Issue: Proposal</a:t>
            </a:r>
          </a:p>
        </p:txBody>
      </p:sp>
      <p:sp>
        <p:nvSpPr>
          <p:cNvPr id="13" name="TextBox 12">
            <a:extLst>
              <a:ext uri="{FF2B5EF4-FFF2-40B4-BE49-F238E27FC236}">
                <a16:creationId xmlns:a16="http://schemas.microsoft.com/office/drawing/2014/main" id="{CCFE1256-90A7-4D07-83D6-CBA6EE7B5AA0}"/>
              </a:ext>
            </a:extLst>
          </p:cNvPr>
          <p:cNvSpPr txBox="1"/>
          <p:nvPr/>
        </p:nvSpPr>
        <p:spPr>
          <a:xfrm>
            <a:off x="5059698" y="557406"/>
            <a:ext cx="128240" cy="138499"/>
          </a:xfrm>
          <a:prstGeom prst="rect">
            <a:avLst/>
          </a:prstGeom>
          <a:noFill/>
        </p:spPr>
        <p:txBody>
          <a:bodyPr wrap="none" lIns="0" tIns="0" rIns="0" bIns="0" rtlCol="0">
            <a:spAutoFit/>
          </a:bodyPr>
          <a:lstStyle/>
          <a:p>
            <a:r>
              <a:rPr lang="en-US" sz="900" dirty="0">
                <a:solidFill>
                  <a:schemeClr val="bg1"/>
                </a:solidFill>
              </a:rPr>
              <a:t>10</a:t>
            </a:r>
          </a:p>
        </p:txBody>
      </p:sp>
      <p:sp>
        <p:nvSpPr>
          <p:cNvPr id="14" name="Rectangle: Rounded Corners 13">
            <a:extLst>
              <a:ext uri="{FF2B5EF4-FFF2-40B4-BE49-F238E27FC236}">
                <a16:creationId xmlns:a16="http://schemas.microsoft.com/office/drawing/2014/main" id="{244AD5C9-6F66-4162-B2BB-E9AF9A9365D6}"/>
              </a:ext>
            </a:extLst>
          </p:cNvPr>
          <p:cNvSpPr/>
          <p:nvPr/>
        </p:nvSpPr>
        <p:spPr>
          <a:xfrm>
            <a:off x="5014197" y="672551"/>
            <a:ext cx="548640" cy="2042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issue</a:t>
            </a:r>
          </a:p>
        </p:txBody>
      </p:sp>
    </p:spTree>
    <p:extLst>
      <p:ext uri="{BB962C8B-B14F-4D97-AF65-F5344CB8AC3E}">
        <p14:creationId xmlns:p14="http://schemas.microsoft.com/office/powerpoint/2010/main" val="371770119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039C09-43D8-488C-9CEA-8E96BC8B1623}"/>
              </a:ext>
            </a:extLst>
          </p:cNvPr>
          <p:cNvSpPr>
            <a:spLocks noGrp="1"/>
          </p:cNvSpPr>
          <p:nvPr>
            <p:ph type="title"/>
          </p:nvPr>
        </p:nvSpPr>
        <p:spPr/>
        <p:txBody>
          <a:bodyPr/>
          <a:lstStyle/>
          <a:p>
            <a:r>
              <a:rPr lang="en-US" dirty="0"/>
              <a:t>Issue – Documentation modification</a:t>
            </a:r>
          </a:p>
        </p:txBody>
      </p:sp>
      <p:sp>
        <p:nvSpPr>
          <p:cNvPr id="3" name="Content Placeholder 2">
            <a:extLst>
              <a:ext uri="{FF2B5EF4-FFF2-40B4-BE49-F238E27FC236}">
                <a16:creationId xmlns:a16="http://schemas.microsoft.com/office/drawing/2014/main" id="{4D2A7205-C220-4B52-B97B-93CDB317694D}"/>
              </a:ext>
            </a:extLst>
          </p:cNvPr>
          <p:cNvSpPr>
            <a:spLocks noGrp="1"/>
          </p:cNvSpPr>
          <p:nvPr>
            <p:ph idx="1"/>
          </p:nvPr>
        </p:nvSpPr>
        <p:spPr/>
        <p:txBody>
          <a:bodyPr/>
          <a:lstStyle/>
          <a:p>
            <a:endParaRPr lang="en-US"/>
          </a:p>
        </p:txBody>
      </p:sp>
      <p:sp>
        <p:nvSpPr>
          <p:cNvPr id="4" name="Footer Placeholder 3">
            <a:extLst>
              <a:ext uri="{FF2B5EF4-FFF2-40B4-BE49-F238E27FC236}">
                <a16:creationId xmlns:a16="http://schemas.microsoft.com/office/drawing/2014/main" id="{394BF337-11FC-4F84-A49A-69CC2DB2C4B8}"/>
              </a:ext>
            </a:extLst>
          </p:cNvPr>
          <p:cNvSpPr>
            <a:spLocks noGrp="1"/>
          </p:cNvSpPr>
          <p:nvPr>
            <p:ph type="ftr" sz="quarter" idx="11"/>
          </p:nvPr>
        </p:nvSpPr>
        <p:spPr/>
        <p:txBody>
          <a:bodyPr/>
          <a:lstStyle/>
          <a:p>
            <a:r>
              <a:rPr lang="en-US"/>
              <a:t>How and Why participate in an Open Source Project</a:t>
            </a:r>
            <a:endParaRPr lang="nl-NL"/>
          </a:p>
        </p:txBody>
      </p:sp>
      <p:pic>
        <p:nvPicPr>
          <p:cNvPr id="6" name="Picture 5">
            <a:extLst>
              <a:ext uri="{FF2B5EF4-FFF2-40B4-BE49-F238E27FC236}">
                <a16:creationId xmlns:a16="http://schemas.microsoft.com/office/drawing/2014/main" id="{1E53A885-CC72-4D58-B77F-FBD364844C4D}"/>
              </a:ext>
            </a:extLst>
          </p:cNvPr>
          <p:cNvPicPr>
            <a:picLocks noChangeAspect="1"/>
          </p:cNvPicPr>
          <p:nvPr/>
        </p:nvPicPr>
        <p:blipFill>
          <a:blip r:embed="rId3"/>
          <a:stretch>
            <a:fillRect/>
          </a:stretch>
        </p:blipFill>
        <p:spPr>
          <a:xfrm>
            <a:off x="603404" y="792000"/>
            <a:ext cx="7064872" cy="3983567"/>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2874527324"/>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5A84-06E5-4E75-9527-F6D2D572326C}"/>
              </a:ext>
            </a:extLst>
          </p:cNvPr>
          <p:cNvSpPr>
            <a:spLocks noGrp="1"/>
          </p:cNvSpPr>
          <p:nvPr>
            <p:ph type="title"/>
          </p:nvPr>
        </p:nvSpPr>
        <p:spPr/>
        <p:txBody>
          <a:bodyPr/>
          <a:lstStyle/>
          <a:p>
            <a:r>
              <a:rPr lang="en-US" dirty="0"/>
              <a:t>(Fetch Upstream, Pull latest)</a:t>
            </a:r>
          </a:p>
        </p:txBody>
      </p:sp>
      <p:sp>
        <p:nvSpPr>
          <p:cNvPr id="3" name="Content Placeholder 2">
            <a:extLst>
              <a:ext uri="{FF2B5EF4-FFF2-40B4-BE49-F238E27FC236}">
                <a16:creationId xmlns:a16="http://schemas.microsoft.com/office/drawing/2014/main" id="{E1A10115-91C0-49E6-8AA5-49D5E3DAED7E}"/>
              </a:ext>
            </a:extLst>
          </p:cNvPr>
          <p:cNvSpPr>
            <a:spLocks noGrp="1"/>
          </p:cNvSpPr>
          <p:nvPr>
            <p:ph idx="1"/>
          </p:nvPr>
        </p:nvSpPr>
        <p:spPr/>
        <p:txBody>
          <a:bodyPr/>
          <a:lstStyle/>
          <a:p>
            <a:r>
              <a:rPr lang="en-US" dirty="0"/>
              <a:t>To start from the latest code on the master branch </a:t>
            </a:r>
          </a:p>
          <a:p>
            <a:pPr lvl="1"/>
            <a:r>
              <a:rPr lang="en-US" dirty="0"/>
              <a:t>and prevent ugly merge operations later on</a:t>
            </a:r>
          </a:p>
          <a:p>
            <a:r>
              <a:rPr lang="en-US" dirty="0"/>
              <a:t>Fetch Upstream – to get current latest from Upstream repo to my Fork</a:t>
            </a:r>
          </a:p>
          <a:p>
            <a:r>
              <a:rPr lang="en-US" dirty="0"/>
              <a:t>In my Local Environment – pull to get the latest commit </a:t>
            </a:r>
          </a:p>
        </p:txBody>
      </p:sp>
      <p:sp>
        <p:nvSpPr>
          <p:cNvPr id="4" name="Footer Placeholder 3">
            <a:extLst>
              <a:ext uri="{FF2B5EF4-FFF2-40B4-BE49-F238E27FC236}">
                <a16:creationId xmlns:a16="http://schemas.microsoft.com/office/drawing/2014/main" id="{684CD479-7BE2-469F-B3EC-BDC7806AF38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17F7C256-A359-40DF-901F-6206290B6D5C}"/>
              </a:ext>
            </a:extLst>
          </p:cNvPr>
          <p:cNvSpPr/>
          <p:nvPr/>
        </p:nvSpPr>
        <p:spPr>
          <a:xfrm>
            <a:off x="1076840" y="2359018"/>
            <a:ext cx="141289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4B88D537-31B5-49DA-957C-15808B46ABCA}"/>
              </a:ext>
            </a:extLst>
          </p:cNvPr>
          <p:cNvPicPr>
            <a:picLocks noChangeAspect="1"/>
          </p:cNvPicPr>
          <p:nvPr/>
        </p:nvPicPr>
        <p:blipFill>
          <a:blip r:embed="rId2"/>
          <a:stretch>
            <a:fillRect/>
          </a:stretch>
        </p:blipFill>
        <p:spPr>
          <a:xfrm>
            <a:off x="1502498" y="2429955"/>
            <a:ext cx="602581" cy="327716"/>
          </a:xfrm>
          <a:prstGeom prst="rect">
            <a:avLst/>
          </a:prstGeom>
          <a:noFill/>
        </p:spPr>
      </p:pic>
      <p:sp>
        <p:nvSpPr>
          <p:cNvPr id="7" name="TextBox 6">
            <a:extLst>
              <a:ext uri="{FF2B5EF4-FFF2-40B4-BE49-F238E27FC236}">
                <a16:creationId xmlns:a16="http://schemas.microsoft.com/office/drawing/2014/main" id="{5FE8E71B-0579-477A-A349-9498D58B3C7C}"/>
              </a:ext>
            </a:extLst>
          </p:cNvPr>
          <p:cNvSpPr txBox="1"/>
          <p:nvPr/>
        </p:nvSpPr>
        <p:spPr>
          <a:xfrm>
            <a:off x="1155087" y="2695304"/>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576FCCAA-B8DB-41CD-95DA-9FCACB2F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026F4994-0576-4967-BC47-DED145209BF5}"/>
              </a:ext>
            </a:extLst>
          </p:cNvPr>
          <p:cNvSpPr/>
          <p:nvPr/>
        </p:nvSpPr>
        <p:spPr>
          <a:xfrm>
            <a:off x="3501292" y="2356389"/>
            <a:ext cx="2681738"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Picture 12">
            <a:extLst>
              <a:ext uri="{FF2B5EF4-FFF2-40B4-BE49-F238E27FC236}">
                <a16:creationId xmlns:a16="http://schemas.microsoft.com/office/drawing/2014/main" id="{1F199709-B1C5-46F0-AE85-E1CCD72C38DB}"/>
              </a:ext>
            </a:extLst>
          </p:cNvPr>
          <p:cNvPicPr>
            <a:picLocks noChangeAspect="1"/>
          </p:cNvPicPr>
          <p:nvPr/>
        </p:nvPicPr>
        <p:blipFill>
          <a:blip r:embed="rId2"/>
          <a:stretch>
            <a:fillRect/>
          </a:stretch>
        </p:blipFill>
        <p:spPr>
          <a:xfrm>
            <a:off x="4455428" y="2413267"/>
            <a:ext cx="393415" cy="213960"/>
          </a:xfrm>
          <a:prstGeom prst="rect">
            <a:avLst/>
          </a:prstGeom>
          <a:noFill/>
        </p:spPr>
      </p:pic>
      <p:sp>
        <p:nvSpPr>
          <p:cNvPr id="14" name="TextBox 13">
            <a:extLst>
              <a:ext uri="{FF2B5EF4-FFF2-40B4-BE49-F238E27FC236}">
                <a16:creationId xmlns:a16="http://schemas.microsoft.com/office/drawing/2014/main" id="{B104638C-9BC7-4B75-8AD4-B9FAD2D048C4}"/>
              </a:ext>
            </a:extLst>
          </p:cNvPr>
          <p:cNvSpPr txBox="1"/>
          <p:nvPr/>
        </p:nvSpPr>
        <p:spPr>
          <a:xfrm>
            <a:off x="36000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5" name="Picture 2" descr="GitHub Logo, history, meaning, symbol, PNG">
            <a:extLst>
              <a:ext uri="{FF2B5EF4-FFF2-40B4-BE49-F238E27FC236}">
                <a16:creationId xmlns:a16="http://schemas.microsoft.com/office/drawing/2014/main" id="{8B52227B-5AF5-4B19-9C0F-1E76990C7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3"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6170B87-7497-469E-AE2B-BD1E7A3090F4}"/>
              </a:ext>
            </a:extLst>
          </p:cNvPr>
          <p:cNvSpPr/>
          <p:nvPr/>
        </p:nvSpPr>
        <p:spPr>
          <a:xfrm>
            <a:off x="2371922" y="2297992"/>
            <a:ext cx="1232586" cy="71612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t>fetch upstream</a:t>
            </a:r>
          </a:p>
        </p:txBody>
      </p:sp>
      <p:sp>
        <p:nvSpPr>
          <p:cNvPr id="18" name="Rectangle 17">
            <a:extLst>
              <a:ext uri="{FF2B5EF4-FFF2-40B4-BE49-F238E27FC236}">
                <a16:creationId xmlns:a16="http://schemas.microsoft.com/office/drawing/2014/main" id="{C1412E30-4B95-40C5-8082-93A29B527A75}"/>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a:extLst>
              <a:ext uri="{FF2B5EF4-FFF2-40B4-BE49-F238E27FC236}">
                <a16:creationId xmlns:a16="http://schemas.microsoft.com/office/drawing/2014/main" id="{7985DF98-ED58-4791-B270-8D918CCCF3C9}"/>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0" name="Picture 2" descr="Go (programming language) - Wikipedia">
            <a:extLst>
              <a:ext uri="{FF2B5EF4-FFF2-40B4-BE49-F238E27FC236}">
                <a16:creationId xmlns:a16="http://schemas.microsoft.com/office/drawing/2014/main" id="{D49D66E4-72A7-4DDB-9FCB-189D09DDC88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2" name="TextBox 21">
            <a:extLst>
              <a:ext uri="{FF2B5EF4-FFF2-40B4-BE49-F238E27FC236}">
                <a16:creationId xmlns:a16="http://schemas.microsoft.com/office/drawing/2014/main" id="{A055B2A0-0DEE-485A-A445-4C72C669BFBA}"/>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23" name="Picture 2" descr="Ubuntu logo">
            <a:extLst>
              <a:ext uri="{FF2B5EF4-FFF2-40B4-BE49-F238E27FC236}">
                <a16:creationId xmlns:a16="http://schemas.microsoft.com/office/drawing/2014/main" id="{9D1350E3-1C07-44E3-A19C-22A46E128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3C7BD35F-B82E-4E0C-826A-9B43EFAFF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E5503F84-5244-45BC-A9E5-8927CD216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46" name="Arrow: Down 45">
            <a:extLst>
              <a:ext uri="{FF2B5EF4-FFF2-40B4-BE49-F238E27FC236}">
                <a16:creationId xmlns:a16="http://schemas.microsoft.com/office/drawing/2014/main" id="{857AD6D1-5761-4A5B-B02C-C8C562D3C75A}"/>
              </a:ext>
            </a:extLst>
          </p:cNvPr>
          <p:cNvSpPr/>
          <p:nvPr/>
        </p:nvSpPr>
        <p:spPr>
          <a:xfrm>
            <a:off x="3979179" y="3014114"/>
            <a:ext cx="341829" cy="891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1200" spc="-150" dirty="0"/>
              <a:t>pull</a:t>
            </a:r>
          </a:p>
        </p:txBody>
      </p:sp>
      <p:sp>
        <p:nvSpPr>
          <p:cNvPr id="56" name="TextBox 55">
            <a:extLst>
              <a:ext uri="{FF2B5EF4-FFF2-40B4-BE49-F238E27FC236}">
                <a16:creationId xmlns:a16="http://schemas.microsoft.com/office/drawing/2014/main" id="{D67DDE15-914C-43DA-8D31-D15671C6BD84}"/>
              </a:ext>
            </a:extLst>
          </p:cNvPr>
          <p:cNvSpPr txBox="1"/>
          <p:nvPr/>
        </p:nvSpPr>
        <p:spPr>
          <a:xfrm>
            <a:off x="890166" y="2280848"/>
            <a:ext cx="128240" cy="138499"/>
          </a:xfrm>
          <a:prstGeom prst="rect">
            <a:avLst/>
          </a:prstGeom>
          <a:noFill/>
        </p:spPr>
        <p:txBody>
          <a:bodyPr wrap="none" lIns="0" tIns="0" rIns="0" bIns="0" rtlCol="0">
            <a:spAutoFit/>
          </a:bodyPr>
          <a:lstStyle/>
          <a:p>
            <a:r>
              <a:rPr lang="en-US" sz="900" dirty="0">
                <a:solidFill>
                  <a:schemeClr val="bg1"/>
                </a:solidFill>
              </a:rPr>
              <a:t>10</a:t>
            </a:r>
          </a:p>
        </p:txBody>
      </p:sp>
    </p:spTree>
    <p:extLst>
      <p:ext uri="{BB962C8B-B14F-4D97-AF65-F5344CB8AC3E}">
        <p14:creationId xmlns:p14="http://schemas.microsoft.com/office/powerpoint/2010/main" val="34168255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563FE-A72E-46E7-AF23-BA1B9421BC2B}"/>
              </a:ext>
            </a:extLst>
          </p:cNvPr>
          <p:cNvSpPr>
            <a:spLocks noGrp="1"/>
          </p:cNvSpPr>
          <p:nvPr>
            <p:ph type="title"/>
          </p:nvPr>
        </p:nvSpPr>
        <p:spPr>
          <a:xfrm>
            <a:off x="719999" y="288000"/>
            <a:ext cx="6624000" cy="504000"/>
          </a:xfrm>
        </p:spPr>
        <p:txBody>
          <a:bodyPr anchor="ctr">
            <a:normAutofit/>
          </a:bodyPr>
          <a:lstStyle/>
          <a:p>
            <a:r>
              <a:rPr lang="en-US" dirty="0"/>
              <a:t>Types of Open Source Projects</a:t>
            </a:r>
          </a:p>
        </p:txBody>
      </p:sp>
      <p:sp>
        <p:nvSpPr>
          <p:cNvPr id="4" name="Footer Placeholder 3">
            <a:extLst>
              <a:ext uri="{FF2B5EF4-FFF2-40B4-BE49-F238E27FC236}">
                <a16:creationId xmlns:a16="http://schemas.microsoft.com/office/drawing/2014/main" id="{185F1885-B143-46DC-A679-549A0E4A46F2}"/>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sp>
        <p:nvSpPr>
          <p:cNvPr id="10" name="Text Placeholder 4">
            <a:extLst>
              <a:ext uri="{FF2B5EF4-FFF2-40B4-BE49-F238E27FC236}">
                <a16:creationId xmlns:a16="http://schemas.microsoft.com/office/drawing/2014/main" id="{AB7CF230-5F64-4399-8ECE-C0A76E8AC028}"/>
              </a:ext>
            </a:extLst>
          </p:cNvPr>
          <p:cNvSpPr>
            <a:spLocks noGrp="1"/>
          </p:cNvSpPr>
          <p:nvPr>
            <p:ph type="body" idx="13"/>
          </p:nvPr>
        </p:nvSpPr>
        <p:spPr>
          <a:xfrm>
            <a:off x="719998" y="936000"/>
            <a:ext cx="6623999" cy="288000"/>
          </a:xfrm>
        </p:spPr>
        <p:txBody>
          <a:bodyPr/>
          <a:lstStyle/>
          <a:p>
            <a:endParaRPr lang="en-US"/>
          </a:p>
        </p:txBody>
      </p:sp>
      <p:graphicFrame>
        <p:nvGraphicFramePr>
          <p:cNvPr id="6" name="Content Placeholder 2">
            <a:extLst>
              <a:ext uri="{FF2B5EF4-FFF2-40B4-BE49-F238E27FC236}">
                <a16:creationId xmlns:a16="http://schemas.microsoft.com/office/drawing/2014/main" id="{74294733-EDF1-428F-96DA-2C1CF1B4D7D1}"/>
              </a:ext>
            </a:extLst>
          </p:cNvPr>
          <p:cNvGraphicFramePr>
            <a:graphicFrameLocks noGrp="1"/>
          </p:cNvGraphicFramePr>
          <p:nvPr>
            <p:ph idx="1"/>
            <p:extLst>
              <p:ext uri="{D42A27DB-BD31-4B8C-83A1-F6EECF244321}">
                <p14:modId xmlns:p14="http://schemas.microsoft.com/office/powerpoint/2010/main" val="2267961700"/>
              </p:ext>
            </p:extLst>
          </p:nvPr>
        </p:nvGraphicFramePr>
        <p:xfrm>
          <a:off x="720003" y="1224000"/>
          <a:ext cx="6623999" cy="349199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462426034"/>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94C-9C7E-4299-BA69-311F9D87B735}"/>
              </a:ext>
            </a:extLst>
          </p:cNvPr>
          <p:cNvSpPr>
            <a:spLocks noGrp="1"/>
          </p:cNvSpPr>
          <p:nvPr>
            <p:ph type="title"/>
          </p:nvPr>
        </p:nvSpPr>
        <p:spPr/>
        <p:txBody>
          <a:bodyPr/>
          <a:lstStyle/>
          <a:p>
            <a:r>
              <a:rPr lang="en-US" dirty="0"/>
              <a:t>Create Test – Unit Test</a:t>
            </a:r>
          </a:p>
        </p:txBody>
      </p:sp>
      <p:graphicFrame>
        <p:nvGraphicFramePr>
          <p:cNvPr id="12" name="Table 12">
            <a:extLst>
              <a:ext uri="{FF2B5EF4-FFF2-40B4-BE49-F238E27FC236}">
                <a16:creationId xmlns:a16="http://schemas.microsoft.com/office/drawing/2014/main" id="{A2C57C1D-6DDC-4035-A5FC-F55977BD2AC7}"/>
              </a:ext>
            </a:extLst>
          </p:cNvPr>
          <p:cNvGraphicFramePr>
            <a:graphicFrameLocks noGrp="1"/>
          </p:cNvGraphicFramePr>
          <p:nvPr>
            <p:ph idx="1"/>
            <p:extLst>
              <p:ext uri="{D42A27DB-BD31-4B8C-83A1-F6EECF244321}">
                <p14:modId xmlns:p14="http://schemas.microsoft.com/office/powerpoint/2010/main" val="1156666440"/>
              </p:ext>
            </p:extLst>
          </p:nvPr>
        </p:nvGraphicFramePr>
        <p:xfrm>
          <a:off x="358140" y="936625"/>
          <a:ext cx="8420100" cy="3754120"/>
        </p:xfrm>
        <a:graphic>
          <a:graphicData uri="http://schemas.openxmlformats.org/drawingml/2006/table">
            <a:tbl>
              <a:tblPr firstRow="1" bandRow="1">
                <a:tableStyleId>{5C22544A-7EE6-4342-B048-85BDC9FD1C3A}</a:tableStyleId>
              </a:tblPr>
              <a:tblGrid>
                <a:gridCol w="2806700">
                  <a:extLst>
                    <a:ext uri="{9D8B030D-6E8A-4147-A177-3AD203B41FA5}">
                      <a16:colId xmlns:a16="http://schemas.microsoft.com/office/drawing/2014/main" val="609744310"/>
                    </a:ext>
                  </a:extLst>
                </a:gridCol>
                <a:gridCol w="2806700">
                  <a:extLst>
                    <a:ext uri="{9D8B030D-6E8A-4147-A177-3AD203B41FA5}">
                      <a16:colId xmlns:a16="http://schemas.microsoft.com/office/drawing/2014/main" val="4157569526"/>
                    </a:ext>
                  </a:extLst>
                </a:gridCol>
                <a:gridCol w="2806700">
                  <a:extLst>
                    <a:ext uri="{9D8B030D-6E8A-4147-A177-3AD203B41FA5}">
                      <a16:colId xmlns:a16="http://schemas.microsoft.com/office/drawing/2014/main" val="4117380428"/>
                    </a:ext>
                  </a:extLst>
                </a:gridCol>
              </a:tblGrid>
              <a:tr h="370840">
                <a:tc>
                  <a:txBody>
                    <a:bodyPr/>
                    <a:lstStyle/>
                    <a:p>
                      <a:r>
                        <a:rPr lang="en-US" sz="1200" dirty="0"/>
                        <a:t>Label</a:t>
                      </a:r>
                    </a:p>
                  </a:txBody>
                  <a:tcPr/>
                </a:tc>
                <a:tc>
                  <a:txBody>
                    <a:bodyPr/>
                    <a:lstStyle/>
                    <a:p>
                      <a:r>
                        <a:rPr lang="en-US" sz="1200" dirty="0"/>
                        <a:t>Actions *)</a:t>
                      </a:r>
                    </a:p>
                  </a:txBody>
                  <a:tcPr/>
                </a:tc>
                <a:tc>
                  <a:txBody>
                    <a:bodyPr/>
                    <a:lstStyle/>
                    <a:p>
                      <a:r>
                        <a:rPr lang="en-US" sz="1200" dirty="0"/>
                        <a:t>Outcome</a:t>
                      </a:r>
                    </a:p>
                  </a:txBody>
                  <a:tcPr/>
                </a:tc>
                <a:extLst>
                  <a:ext uri="{0D108BD9-81ED-4DB2-BD59-A6C34878D82A}">
                    <a16:rowId xmlns:a16="http://schemas.microsoft.com/office/drawing/2014/main" val="189225493"/>
                  </a:ext>
                </a:extLst>
              </a:tr>
              <a:tr h="370840">
                <a:tc>
                  <a:txBody>
                    <a:bodyPr/>
                    <a:lstStyle/>
                    <a:p>
                      <a:r>
                        <a:rPr lang="en-US" sz="1200" dirty="0"/>
                        <a:t>flashback-generation is 0 or negative integer</a:t>
                      </a:r>
                    </a:p>
                  </a:txBody>
                  <a:tcPr/>
                </a:tc>
                <a:tc>
                  <a:txBody>
                    <a:bodyPr/>
                    <a:lstStyle/>
                    <a:p>
                      <a:r>
                        <a:rPr lang="en-US" sz="1200" dirty="0"/>
                        <a:t>get – </a:t>
                      </a:r>
                      <a:r>
                        <a:rPr lang="en-US" sz="1200" i="1" dirty="0"/>
                        <a:t>flashback-generation</a:t>
                      </a:r>
                      <a:r>
                        <a:rPr lang="en-US" sz="1200" dirty="0"/>
                        <a:t>:24</a:t>
                      </a:r>
                    </a:p>
                  </a:txBody>
                  <a:tcPr/>
                </a:tc>
                <a:tc>
                  <a:txBody>
                    <a:bodyPr/>
                    <a:lstStyle/>
                    <a:p>
                      <a:r>
                        <a:rPr lang="en-US" sz="1200" dirty="0"/>
                        <a:t>error (incorrect value - positive integer - for flashback-generation)</a:t>
                      </a:r>
                    </a:p>
                  </a:txBody>
                  <a:tcPr/>
                </a:tc>
                <a:extLst>
                  <a:ext uri="{0D108BD9-81ED-4DB2-BD59-A6C34878D82A}">
                    <a16:rowId xmlns:a16="http://schemas.microsoft.com/office/drawing/2014/main" val="2450356499"/>
                  </a:ext>
                </a:extLst>
              </a:tr>
              <a:tr h="370840">
                <a:tc>
                  <a:txBody>
                    <a:bodyPr/>
                    <a:lstStyle/>
                    <a:p>
                      <a:r>
                        <a:rPr lang="en-US" sz="1200" dirty="0"/>
                        <a:t>flashback-age is zero or positive number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flashback-age</a:t>
                      </a:r>
                      <a:r>
                        <a:rPr lang="en-US" sz="1200"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negative value - for flashback-age)</a:t>
                      </a:r>
                    </a:p>
                  </a:txBody>
                  <a:tcPr/>
                </a:tc>
                <a:extLst>
                  <a:ext uri="{0D108BD9-81ED-4DB2-BD59-A6C34878D82A}">
                    <a16:rowId xmlns:a16="http://schemas.microsoft.com/office/drawing/2014/main" val="170822949"/>
                  </a:ext>
                </a:extLst>
              </a:tr>
              <a:tr h="370840">
                <a:tc>
                  <a:txBody>
                    <a:bodyPr/>
                    <a:lstStyle/>
                    <a:p>
                      <a:r>
                        <a:rPr lang="en-US" sz="1200" dirty="0"/>
                        <a:t>flashback-</a:t>
                      </a:r>
                      <a:r>
                        <a:rPr lang="en-US" sz="1200" dirty="0" err="1"/>
                        <a:t>atTime</a:t>
                      </a:r>
                      <a:r>
                        <a:rPr lang="en-US" sz="1200" dirty="0"/>
                        <a:t> is valid timestamp</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:3</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not a valid timestamp - for flashback-</a:t>
                      </a:r>
                      <a:r>
                        <a:rPr lang="en-US" sz="1200" dirty="0" err="1"/>
                        <a:t>atTime</a:t>
                      </a:r>
                      <a:r>
                        <a:rPr lang="en-US" sz="1200" dirty="0"/>
                        <a:t>)</a:t>
                      </a:r>
                    </a:p>
                  </a:txBody>
                  <a:tcPr/>
                </a:tc>
                <a:extLst>
                  <a:ext uri="{0D108BD9-81ED-4DB2-BD59-A6C34878D82A}">
                    <a16:rowId xmlns:a16="http://schemas.microsoft.com/office/drawing/2014/main" val="2983630726"/>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t>
                      </a:r>
                      <a:r>
                        <a:rPr lang="en-US" sz="1200" dirty="0" err="1"/>
                        <a:t>atTime</a:t>
                      </a:r>
                      <a:r>
                        <a:rPr lang="en-US" sz="1200" dirty="0"/>
                        <a:t> is valid timestamp in the past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:2050-01-31T23:59:59</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future timestamp - for flashback-</a:t>
                      </a:r>
                      <a:r>
                        <a:rPr lang="en-US" sz="1200" dirty="0" err="1"/>
                        <a:t>atTime</a:t>
                      </a:r>
                      <a:r>
                        <a:rPr lang="en-US" sz="1200" dirty="0"/>
                        <a:t>)</a:t>
                      </a:r>
                    </a:p>
                  </a:txBody>
                  <a:tcPr/>
                </a:tc>
                <a:extLst>
                  <a:ext uri="{0D108BD9-81ED-4DB2-BD59-A6C34878D82A}">
                    <a16:rowId xmlns:a16="http://schemas.microsoft.com/office/drawing/2014/main" val="760508810"/>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t>
                      </a:r>
                      <a:r>
                        <a:rPr lang="en-US" sz="1200" dirty="0" err="1"/>
                        <a:t>atTime</a:t>
                      </a:r>
                      <a:r>
                        <a:rPr lang="en-US" sz="1200" dirty="0"/>
                        <a:t> is valid timestamp in the past after 10</a:t>
                      </a:r>
                      <a:r>
                        <a:rPr lang="en-US" sz="1200" baseline="30000" dirty="0"/>
                        <a:t>th</a:t>
                      </a:r>
                      <a:r>
                        <a:rPr lang="en-US" sz="1200" dirty="0"/>
                        <a:t> November 2009 at 23:00 UTC</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get – </a:t>
                      </a:r>
                      <a:r>
                        <a:rPr lang="en-US" sz="1200" i="1" dirty="0"/>
                        <a:t>flashback-atTime</a:t>
                      </a:r>
                      <a:r>
                        <a:rPr lang="en-US" sz="1200" dirty="0"/>
                        <a:t>:2009-11-10T22:0:0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too old timestamp - for flashback-</a:t>
                      </a:r>
                      <a:r>
                        <a:rPr lang="en-US" sz="1200" dirty="0" err="1"/>
                        <a:t>atTime</a:t>
                      </a:r>
                      <a:r>
                        <a:rPr lang="en-US" sz="1200" dirty="0"/>
                        <a:t>)</a:t>
                      </a:r>
                    </a:p>
                  </a:txBody>
                  <a:tcPr/>
                </a:tc>
                <a:extLst>
                  <a:ext uri="{0D108BD9-81ED-4DB2-BD59-A6C34878D82A}">
                    <a16:rowId xmlns:a16="http://schemas.microsoft.com/office/drawing/2014/main" val="3711931993"/>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flashback-generation is 0 or negative integer</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get – </a:t>
                      </a:r>
                      <a:r>
                        <a:rPr lang="en-US" sz="1100" i="1" dirty="0" err="1"/>
                        <a:t>flashback-generation</a:t>
                      </a:r>
                      <a:r>
                        <a:rPr lang="en-US" sz="1100" dirty="0" err="1"/>
                        <a:t>:XYZ</a:t>
                      </a:r>
                      <a:endParaRPr lang="en-US" sz="1100" dirty="0"/>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(incorrect value – not a number - for flashback-generation)</a:t>
                      </a:r>
                    </a:p>
                  </a:txBody>
                  <a:tcPr/>
                </a:tc>
                <a:extLst>
                  <a:ext uri="{0D108BD9-81ED-4DB2-BD59-A6C34878D82A}">
                    <a16:rowId xmlns:a16="http://schemas.microsoft.com/office/drawing/2014/main" val="133821664"/>
                  </a:ext>
                </a:extLst>
              </a:tr>
              <a:tr h="370840">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flashback-age and flashback-</a:t>
                      </a:r>
                      <a:r>
                        <a:rPr lang="en-US" sz="1200" dirty="0" err="1"/>
                        <a:t>atTime</a:t>
                      </a:r>
                      <a:r>
                        <a:rPr lang="en-US" sz="1200" dirty="0"/>
                        <a:t> are both set</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100" dirty="0"/>
                        <a:t>get – </a:t>
                      </a:r>
                      <a:r>
                        <a:rPr lang="en-US" sz="1100" i="1" dirty="0"/>
                        <a:t>flashback-age</a:t>
                      </a:r>
                      <a:r>
                        <a:rPr lang="en-US" sz="1100" dirty="0"/>
                        <a:t>:50, f</a:t>
                      </a:r>
                      <a:r>
                        <a:rPr lang="en-US" sz="1100" i="1" dirty="0"/>
                        <a:t>lashback-atTime</a:t>
                      </a:r>
                      <a:r>
                        <a:rPr lang="en-US" sz="1100" dirty="0"/>
                        <a:t>:2009-11-10T22:0:0</a:t>
                      </a:r>
                    </a:p>
                  </a:txBody>
                  <a:tcPr/>
                </a:tc>
                <a:tc>
                  <a: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en-US" sz="1200" dirty="0"/>
                        <a:t>error (only one flashback metadata can be set – to prevent conflicts)</a:t>
                      </a:r>
                    </a:p>
                  </a:txBody>
                  <a:tcPr/>
                </a:tc>
                <a:extLst>
                  <a:ext uri="{0D108BD9-81ED-4DB2-BD59-A6C34878D82A}">
                    <a16:rowId xmlns:a16="http://schemas.microsoft.com/office/drawing/2014/main" val="3794430010"/>
                  </a:ext>
                </a:extLst>
              </a:tr>
            </a:tbl>
          </a:graphicData>
        </a:graphic>
      </p:graphicFrame>
      <p:sp>
        <p:nvSpPr>
          <p:cNvPr id="4" name="Footer Placeholder 3">
            <a:extLst>
              <a:ext uri="{FF2B5EF4-FFF2-40B4-BE49-F238E27FC236}">
                <a16:creationId xmlns:a16="http://schemas.microsoft.com/office/drawing/2014/main" id="{99CA2388-91EB-4B9E-887E-878BF8682C6A}"/>
              </a:ext>
            </a:extLst>
          </p:cNvPr>
          <p:cNvSpPr>
            <a:spLocks noGrp="1"/>
          </p:cNvSpPr>
          <p:nvPr>
            <p:ph type="ftr" sz="quarter" idx="11"/>
          </p:nvPr>
        </p:nvSpPr>
        <p:spPr/>
        <p:txBody>
          <a:bodyPr/>
          <a:lstStyle/>
          <a:p>
            <a:r>
              <a:rPr lang="en-US"/>
              <a:t>How and Why participate in an Open Source Project</a:t>
            </a:r>
            <a:endParaRPr lang="nl-NL"/>
          </a:p>
        </p:txBody>
      </p:sp>
      <p:sp>
        <p:nvSpPr>
          <p:cNvPr id="13" name="TextBox 12">
            <a:extLst>
              <a:ext uri="{FF2B5EF4-FFF2-40B4-BE49-F238E27FC236}">
                <a16:creationId xmlns:a16="http://schemas.microsoft.com/office/drawing/2014/main" id="{6F98049D-9FCA-43AA-858B-CB6FDD8C9195}"/>
              </a:ext>
            </a:extLst>
          </p:cNvPr>
          <p:cNvSpPr txBox="1"/>
          <p:nvPr/>
        </p:nvSpPr>
        <p:spPr>
          <a:xfrm>
            <a:off x="733019" y="4670685"/>
            <a:ext cx="6597960" cy="200055"/>
          </a:xfrm>
          <a:prstGeom prst="rect">
            <a:avLst/>
          </a:prstGeom>
          <a:noFill/>
        </p:spPr>
        <p:txBody>
          <a:bodyPr wrap="none" lIns="0" tIns="0" rIns="0" bIns="0" rtlCol="0">
            <a:spAutoFit/>
          </a:bodyPr>
          <a:lstStyle/>
          <a:p>
            <a:r>
              <a:rPr lang="en-US" sz="1300" dirty="0"/>
              <a:t>*)  a random key is generated for each test and used for all get, set and delete operations</a:t>
            </a:r>
          </a:p>
        </p:txBody>
      </p:sp>
    </p:spTree>
    <p:extLst>
      <p:ext uri="{BB962C8B-B14F-4D97-AF65-F5344CB8AC3E}">
        <p14:creationId xmlns:p14="http://schemas.microsoft.com/office/powerpoint/2010/main" val="961830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12D94C-9C7E-4299-BA69-311F9D87B735}"/>
              </a:ext>
            </a:extLst>
          </p:cNvPr>
          <p:cNvSpPr>
            <a:spLocks noGrp="1"/>
          </p:cNvSpPr>
          <p:nvPr>
            <p:ph type="title"/>
          </p:nvPr>
        </p:nvSpPr>
        <p:spPr/>
        <p:txBody>
          <a:bodyPr/>
          <a:lstStyle/>
          <a:p>
            <a:r>
              <a:rPr lang="en-US" dirty="0"/>
              <a:t>Create Test –Integration Test</a:t>
            </a:r>
          </a:p>
        </p:txBody>
      </p:sp>
      <p:graphicFrame>
        <p:nvGraphicFramePr>
          <p:cNvPr id="12" name="Table 12">
            <a:extLst>
              <a:ext uri="{FF2B5EF4-FFF2-40B4-BE49-F238E27FC236}">
                <a16:creationId xmlns:a16="http://schemas.microsoft.com/office/drawing/2014/main" id="{A2C57C1D-6DDC-4035-A5FC-F55977BD2AC7}"/>
              </a:ext>
            </a:extLst>
          </p:cNvPr>
          <p:cNvGraphicFramePr>
            <a:graphicFrameLocks noGrp="1"/>
          </p:cNvGraphicFramePr>
          <p:nvPr>
            <p:ph idx="1"/>
            <p:extLst>
              <p:ext uri="{D42A27DB-BD31-4B8C-83A1-F6EECF244321}">
                <p14:modId xmlns:p14="http://schemas.microsoft.com/office/powerpoint/2010/main" val="835793982"/>
              </p:ext>
            </p:extLst>
          </p:nvPr>
        </p:nvGraphicFramePr>
        <p:xfrm>
          <a:off x="312420" y="663148"/>
          <a:ext cx="8481060" cy="4099560"/>
        </p:xfrm>
        <a:graphic>
          <a:graphicData uri="http://schemas.openxmlformats.org/drawingml/2006/table">
            <a:tbl>
              <a:tblPr firstRow="1" bandRow="1">
                <a:tableStyleId>{5C22544A-7EE6-4342-B048-85BDC9FD1C3A}</a:tableStyleId>
              </a:tblPr>
              <a:tblGrid>
                <a:gridCol w="2220833">
                  <a:extLst>
                    <a:ext uri="{9D8B030D-6E8A-4147-A177-3AD203B41FA5}">
                      <a16:colId xmlns:a16="http://schemas.microsoft.com/office/drawing/2014/main" val="609744310"/>
                    </a:ext>
                  </a:extLst>
                </a:gridCol>
                <a:gridCol w="4018714">
                  <a:extLst>
                    <a:ext uri="{9D8B030D-6E8A-4147-A177-3AD203B41FA5}">
                      <a16:colId xmlns:a16="http://schemas.microsoft.com/office/drawing/2014/main" val="4157569526"/>
                    </a:ext>
                  </a:extLst>
                </a:gridCol>
                <a:gridCol w="2241513">
                  <a:extLst>
                    <a:ext uri="{9D8B030D-6E8A-4147-A177-3AD203B41FA5}">
                      <a16:colId xmlns:a16="http://schemas.microsoft.com/office/drawing/2014/main" val="4117380428"/>
                    </a:ext>
                  </a:extLst>
                </a:gridCol>
              </a:tblGrid>
              <a:tr h="370840">
                <a:tc>
                  <a:txBody>
                    <a:bodyPr/>
                    <a:lstStyle/>
                    <a:p>
                      <a:r>
                        <a:rPr lang="en-US" sz="1100" dirty="0"/>
                        <a:t>Label</a:t>
                      </a:r>
                    </a:p>
                  </a:txBody>
                  <a:tcPr/>
                </a:tc>
                <a:tc>
                  <a:txBody>
                    <a:bodyPr/>
                    <a:lstStyle/>
                    <a:p>
                      <a:r>
                        <a:rPr lang="en-US" sz="1100" dirty="0"/>
                        <a:t>Actions *)</a:t>
                      </a:r>
                    </a:p>
                  </a:txBody>
                  <a:tcPr/>
                </a:tc>
                <a:tc>
                  <a:txBody>
                    <a:bodyPr/>
                    <a:lstStyle/>
                    <a:p>
                      <a:r>
                        <a:rPr lang="en-US" sz="1100" dirty="0"/>
                        <a:t>Outcome</a:t>
                      </a:r>
                    </a:p>
                  </a:txBody>
                  <a:tcPr/>
                </a:tc>
                <a:extLst>
                  <a:ext uri="{0D108BD9-81ED-4DB2-BD59-A6C34878D82A}">
                    <a16:rowId xmlns:a16="http://schemas.microsoft.com/office/drawing/2014/main" val="189225493"/>
                  </a:ext>
                </a:extLst>
              </a:tr>
              <a:tr h="370840">
                <a:tc>
                  <a:txBody>
                    <a:bodyPr/>
                    <a:lstStyle/>
                    <a:p>
                      <a:r>
                        <a:rPr lang="en-US" sz="1100" dirty="0"/>
                        <a:t>Not found returned for non existing generation</a:t>
                      </a:r>
                    </a:p>
                  </a:txBody>
                  <a:tcPr/>
                </a:tc>
                <a:tc>
                  <a:txBody>
                    <a:bodyPr/>
                    <a:lstStyle/>
                    <a:p>
                      <a:r>
                        <a:rPr lang="en-US" sz="1100" dirty="0"/>
                        <a:t>set, get – </a:t>
                      </a:r>
                      <a:r>
                        <a:rPr lang="en-US" sz="1100" i="1" dirty="0"/>
                        <a:t>flashback-generation</a:t>
                      </a:r>
                      <a:r>
                        <a:rPr lang="en-US" sz="1100" dirty="0"/>
                        <a:t>:-1</a:t>
                      </a:r>
                    </a:p>
                  </a:txBody>
                  <a:tcPr/>
                </a:tc>
                <a:tc>
                  <a:txBody>
                    <a:bodyPr/>
                    <a:lstStyle/>
                    <a:p>
                      <a:r>
                        <a:rPr lang="en-US" sz="1100" dirty="0"/>
                        <a:t>not found</a:t>
                      </a:r>
                    </a:p>
                  </a:txBody>
                  <a:tcPr/>
                </a:tc>
                <a:extLst>
                  <a:ext uri="{0D108BD9-81ED-4DB2-BD59-A6C34878D82A}">
                    <a16:rowId xmlns:a16="http://schemas.microsoft.com/office/drawing/2014/main" val="2450356499"/>
                  </a:ext>
                </a:extLst>
              </a:tr>
              <a:tr h="370840">
                <a:tc>
                  <a:txBody>
                    <a:bodyPr/>
                    <a:lstStyle/>
                    <a:p>
                      <a:r>
                        <a:rPr lang="en-US" sz="1100" dirty="0"/>
                        <a:t>Value returned for existing generation</a:t>
                      </a:r>
                    </a:p>
                  </a:txBody>
                  <a:tcPr/>
                </a:tc>
                <a:tc>
                  <a:txBody>
                    <a:bodyPr/>
                    <a:lstStyle/>
                    <a:p>
                      <a:r>
                        <a:rPr lang="en-US" sz="1100" dirty="0"/>
                        <a:t>set, get – </a:t>
                      </a:r>
                      <a:r>
                        <a:rPr lang="en-US" sz="1100" i="1" dirty="0"/>
                        <a:t>flashback-generation</a:t>
                      </a:r>
                      <a:r>
                        <a:rPr lang="en-US" sz="1100" dirty="0"/>
                        <a:t>:0</a:t>
                      </a:r>
                    </a:p>
                  </a:txBody>
                  <a:tcPr/>
                </a:tc>
                <a:tc>
                  <a:txBody>
                    <a:bodyPr/>
                    <a:lstStyle/>
                    <a:p>
                      <a:r>
                        <a:rPr lang="en-US" sz="1100" dirty="0"/>
                        <a:t>value returned</a:t>
                      </a:r>
                    </a:p>
                  </a:txBody>
                  <a:tcPr/>
                </a:tc>
                <a:extLst>
                  <a:ext uri="{0D108BD9-81ED-4DB2-BD59-A6C34878D82A}">
                    <a16:rowId xmlns:a16="http://schemas.microsoft.com/office/drawing/2014/main" val="170822949"/>
                  </a:ext>
                </a:extLst>
              </a:tr>
              <a:tr h="370840">
                <a:tc>
                  <a:txBody>
                    <a:bodyPr/>
                    <a:lstStyle/>
                    <a:p>
                      <a:r>
                        <a:rPr lang="en-US" sz="1100" dirty="0"/>
                        <a:t>Value returned for existing generation</a:t>
                      </a:r>
                    </a:p>
                  </a:txBody>
                  <a:tcPr/>
                </a:tc>
                <a:tc>
                  <a:txBody>
                    <a:bodyPr/>
                    <a:lstStyle/>
                    <a:p>
                      <a:r>
                        <a:rPr lang="en-US" sz="1100" dirty="0"/>
                        <a:t>set, set, get – </a:t>
                      </a:r>
                      <a:r>
                        <a:rPr lang="en-US" sz="1100" i="1" dirty="0"/>
                        <a:t>flashback-generation</a:t>
                      </a:r>
                      <a:r>
                        <a:rPr lang="en-US" sz="1100" dirty="0"/>
                        <a:t>:-1</a:t>
                      </a:r>
                    </a:p>
                  </a:txBody>
                  <a:tcPr/>
                </a:tc>
                <a:tc>
                  <a:txBody>
                    <a:bodyPr/>
                    <a:lstStyle/>
                    <a:p>
                      <a:r>
                        <a:rPr lang="en-US" sz="1100" dirty="0"/>
                        <a:t>first (previous) value returned</a:t>
                      </a:r>
                    </a:p>
                  </a:txBody>
                  <a:tcPr/>
                </a:tc>
                <a:extLst>
                  <a:ext uri="{0D108BD9-81ED-4DB2-BD59-A6C34878D82A}">
                    <a16:rowId xmlns:a16="http://schemas.microsoft.com/office/drawing/2014/main" val="2983630726"/>
                  </a:ext>
                </a:extLst>
              </a:tr>
              <a:tr h="370840">
                <a:tc>
                  <a:txBody>
                    <a:bodyPr/>
                    <a:lstStyle/>
                    <a:p>
                      <a:r>
                        <a:rPr lang="en-US" sz="1100" dirty="0"/>
                        <a:t>Original value returned after delete</a:t>
                      </a:r>
                    </a:p>
                  </a:txBody>
                  <a:tcPr/>
                </a:tc>
                <a:tc>
                  <a:txBody>
                    <a:bodyPr/>
                    <a:lstStyle/>
                    <a:p>
                      <a:r>
                        <a:rPr lang="en-US" sz="1100" dirty="0"/>
                        <a:t>set, delete, get – </a:t>
                      </a:r>
                      <a:r>
                        <a:rPr lang="en-US" sz="1100" i="1" dirty="0"/>
                        <a:t>flashback-generation</a:t>
                      </a:r>
                      <a:r>
                        <a:rPr lang="en-US" sz="1100" dirty="0"/>
                        <a:t>:-1; </a:t>
                      </a:r>
                      <a:r>
                        <a:rPr lang="en-US" sz="1100" i="1" dirty="0"/>
                        <a:t>flashback-allow-deleted</a:t>
                      </a:r>
                      <a:r>
                        <a:rPr lang="en-US" sz="1100" dirty="0"/>
                        <a:t>: true</a:t>
                      </a:r>
                    </a:p>
                  </a:txBody>
                  <a:tcPr/>
                </a:tc>
                <a:tc>
                  <a:txBody>
                    <a:bodyPr/>
                    <a:lstStyle/>
                    <a:p>
                      <a:r>
                        <a:rPr lang="en-US" sz="1100" dirty="0"/>
                        <a:t>value returned + </a:t>
                      </a:r>
                      <a:r>
                        <a:rPr lang="en-US" sz="1100" i="1" dirty="0"/>
                        <a:t>flashback-deleted</a:t>
                      </a:r>
                      <a:r>
                        <a:rPr lang="en-US" sz="1100" i="0" dirty="0"/>
                        <a:t> meta data</a:t>
                      </a:r>
                      <a:endParaRPr lang="en-US" sz="1100" dirty="0"/>
                    </a:p>
                  </a:txBody>
                  <a:tcPr/>
                </a:tc>
                <a:extLst>
                  <a:ext uri="{0D108BD9-81ED-4DB2-BD59-A6C34878D82A}">
                    <a16:rowId xmlns:a16="http://schemas.microsoft.com/office/drawing/2014/main" val="760508810"/>
                  </a:ext>
                </a:extLst>
              </a:tr>
              <a:tr h="370840">
                <a:tc>
                  <a:txBody>
                    <a:bodyPr/>
                    <a:lstStyle/>
                    <a:p>
                      <a:r>
                        <a:rPr lang="en-US" sz="1100" dirty="0"/>
                        <a:t>Older generation value returned</a:t>
                      </a:r>
                    </a:p>
                  </a:txBody>
                  <a:tcPr/>
                </a:tc>
                <a:tc>
                  <a:txBody>
                    <a:bodyPr/>
                    <a:lstStyle/>
                    <a:p>
                      <a:r>
                        <a:rPr lang="en-US" sz="1100" dirty="0"/>
                        <a:t>set, set, set, set, get – </a:t>
                      </a:r>
                      <a:r>
                        <a:rPr lang="en-US" sz="1100" i="1" dirty="0"/>
                        <a:t>flashback-generation</a:t>
                      </a:r>
                      <a:r>
                        <a:rPr lang="en-US" sz="1100" dirty="0"/>
                        <a:t>:-3</a:t>
                      </a:r>
                    </a:p>
                  </a:txBody>
                  <a:tcPr/>
                </a:tc>
                <a:tc>
                  <a:txBody>
                    <a:bodyPr/>
                    <a:lstStyle/>
                    <a:p>
                      <a:r>
                        <a:rPr lang="en-US" sz="1100" dirty="0"/>
                        <a:t>first value returned</a:t>
                      </a:r>
                    </a:p>
                  </a:txBody>
                  <a:tcPr/>
                </a:tc>
                <a:extLst>
                  <a:ext uri="{0D108BD9-81ED-4DB2-BD59-A6C34878D82A}">
                    <a16:rowId xmlns:a16="http://schemas.microsoft.com/office/drawing/2014/main" val="133821664"/>
                  </a:ext>
                </a:extLst>
              </a:tr>
              <a:tr h="370840">
                <a:tc>
                  <a:txBody>
                    <a:bodyPr/>
                    <a:lstStyle/>
                    <a:p>
                      <a:r>
                        <a:rPr lang="en-US" sz="1100" dirty="0"/>
                        <a:t>Value from past timestamp </a:t>
                      </a:r>
                    </a:p>
                  </a:txBody>
                  <a:tcPr/>
                </a:tc>
                <a:tc>
                  <a:txBody>
                    <a:bodyPr/>
                    <a:lstStyle/>
                    <a:p>
                      <a:r>
                        <a:rPr lang="en-US" sz="1100" dirty="0"/>
                        <a:t>set, wait one second, set, set, get – </a:t>
                      </a:r>
                      <a:r>
                        <a:rPr lang="en-US" sz="1100" i="1" dirty="0"/>
                        <a:t>flashback-age</a:t>
                      </a:r>
                      <a:r>
                        <a:rPr lang="en-US" sz="1100" dirty="0"/>
                        <a:t>:-0.5</a:t>
                      </a:r>
                    </a:p>
                  </a:txBody>
                  <a:tcPr/>
                </a:tc>
                <a:tc>
                  <a:txBody>
                    <a:bodyPr/>
                    <a:lstStyle/>
                    <a:p>
                      <a:r>
                        <a:rPr lang="en-US" sz="1100" dirty="0"/>
                        <a:t>first value returned</a:t>
                      </a:r>
                    </a:p>
                  </a:txBody>
                  <a:tcPr/>
                </a:tc>
                <a:extLst>
                  <a:ext uri="{0D108BD9-81ED-4DB2-BD59-A6C34878D82A}">
                    <a16:rowId xmlns:a16="http://schemas.microsoft.com/office/drawing/2014/main" val="440176148"/>
                  </a:ext>
                </a:extLst>
              </a:tr>
              <a:tr h="370840">
                <a:tc>
                  <a:txBody>
                    <a:bodyPr/>
                    <a:lstStyle/>
                    <a:p>
                      <a:r>
                        <a:rPr lang="en-US" sz="1100" dirty="0"/>
                        <a:t>Value from before first timestamp cannot be found</a:t>
                      </a:r>
                    </a:p>
                  </a:txBody>
                  <a:tcPr/>
                </a:tc>
                <a:tc>
                  <a:txBody>
                    <a:bodyPr/>
                    <a:lstStyle/>
                    <a:p>
                      <a:r>
                        <a:rPr lang="en-US" sz="1100" dirty="0"/>
                        <a:t>set, wait one second, set, set, get – </a:t>
                      </a:r>
                      <a:r>
                        <a:rPr lang="en-US" sz="1100" i="1" dirty="0"/>
                        <a:t>flashback-age</a:t>
                      </a:r>
                      <a:r>
                        <a:rPr lang="en-US" sz="1100" dirty="0"/>
                        <a:t>:-2.5</a:t>
                      </a:r>
                    </a:p>
                  </a:txBody>
                  <a:tcPr/>
                </a:tc>
                <a:tc>
                  <a:txBody>
                    <a:bodyPr/>
                    <a:lstStyle/>
                    <a:p>
                      <a:r>
                        <a:rPr lang="en-US" sz="1100" dirty="0"/>
                        <a:t>not found</a:t>
                      </a:r>
                    </a:p>
                  </a:txBody>
                  <a:tcPr/>
                </a:tc>
                <a:extLst>
                  <a:ext uri="{0D108BD9-81ED-4DB2-BD59-A6C34878D82A}">
                    <a16:rowId xmlns:a16="http://schemas.microsoft.com/office/drawing/2014/main" val="140363992"/>
                  </a:ext>
                </a:extLst>
              </a:tr>
              <a:tr h="370840">
                <a:tc>
                  <a:txBody>
                    <a:bodyPr/>
                    <a:lstStyle/>
                    <a:p>
                      <a:r>
                        <a:rPr lang="en-US" sz="1100" dirty="0"/>
                        <a:t>Value from past timestamp </a:t>
                      </a:r>
                    </a:p>
                  </a:txBody>
                  <a:tcPr/>
                </a:tc>
                <a:tc>
                  <a:txBody>
                    <a:bodyPr/>
                    <a:lstStyle/>
                    <a:p>
                      <a:r>
                        <a:rPr lang="en-US" sz="1100" dirty="0"/>
                        <a:t>set, &lt;time&gt;, wait one second, set, set, get – </a:t>
                      </a:r>
                      <a:r>
                        <a:rPr lang="en-US" sz="1100" i="1" dirty="0"/>
                        <a:t>flashback-</a:t>
                      </a:r>
                      <a:r>
                        <a:rPr lang="en-US" sz="1100" i="1" dirty="0" err="1"/>
                        <a:t>asOf</a:t>
                      </a:r>
                      <a:r>
                        <a:rPr lang="en-US" sz="1100" dirty="0"/>
                        <a:t>:&lt;time&gt;</a:t>
                      </a:r>
                    </a:p>
                  </a:txBody>
                  <a:tcPr/>
                </a:tc>
                <a:tc>
                  <a:txBody>
                    <a:bodyPr/>
                    <a:lstStyle/>
                    <a:p>
                      <a:r>
                        <a:rPr lang="en-US" sz="1100" dirty="0"/>
                        <a:t>first value returned</a:t>
                      </a:r>
                    </a:p>
                  </a:txBody>
                  <a:tcPr/>
                </a:tc>
                <a:extLst>
                  <a:ext uri="{0D108BD9-81ED-4DB2-BD59-A6C34878D82A}">
                    <a16:rowId xmlns:a16="http://schemas.microsoft.com/office/drawing/2014/main" val="3624559498"/>
                  </a:ext>
                </a:extLst>
              </a:tr>
              <a:tr h="370840">
                <a:tc>
                  <a:txBody>
                    <a:bodyPr/>
                    <a:lstStyle/>
                    <a:p>
                      <a:r>
                        <a:rPr lang="en-US" sz="1100" dirty="0"/>
                        <a:t>Value from before first timestamp cannot be found</a:t>
                      </a:r>
                    </a:p>
                  </a:txBody>
                  <a:tcPr/>
                </a:tc>
                <a:tc>
                  <a:txBody>
                    <a:bodyPr/>
                    <a:lstStyle/>
                    <a:p>
                      <a:r>
                        <a:rPr lang="en-US" sz="1100" dirty="0"/>
                        <a:t>&lt;time&gt;, wait, set, set, set, get – </a:t>
                      </a:r>
                      <a:r>
                        <a:rPr lang="en-US" sz="1100" i="1" dirty="0"/>
                        <a:t>flashback-</a:t>
                      </a:r>
                      <a:r>
                        <a:rPr lang="en-US" sz="1100" i="1" dirty="0" err="1"/>
                        <a:t>asOf</a:t>
                      </a:r>
                      <a:r>
                        <a:rPr lang="en-US" sz="1100" dirty="0"/>
                        <a:t>:&lt;time&gt;</a:t>
                      </a:r>
                    </a:p>
                  </a:txBody>
                  <a:tcPr/>
                </a:tc>
                <a:tc>
                  <a:txBody>
                    <a:bodyPr/>
                    <a:lstStyle/>
                    <a:p>
                      <a:r>
                        <a:rPr lang="en-US" sz="1100" dirty="0"/>
                        <a:t>not found error</a:t>
                      </a:r>
                    </a:p>
                  </a:txBody>
                  <a:tcPr/>
                </a:tc>
                <a:extLst>
                  <a:ext uri="{0D108BD9-81ED-4DB2-BD59-A6C34878D82A}">
                    <a16:rowId xmlns:a16="http://schemas.microsoft.com/office/drawing/2014/main" val="4019232402"/>
                  </a:ext>
                </a:extLst>
              </a:tr>
            </a:tbl>
          </a:graphicData>
        </a:graphic>
      </p:graphicFrame>
      <p:sp>
        <p:nvSpPr>
          <p:cNvPr id="4" name="Footer Placeholder 3">
            <a:extLst>
              <a:ext uri="{FF2B5EF4-FFF2-40B4-BE49-F238E27FC236}">
                <a16:creationId xmlns:a16="http://schemas.microsoft.com/office/drawing/2014/main" id="{99CA2388-91EB-4B9E-887E-878BF8682C6A}"/>
              </a:ext>
            </a:extLst>
          </p:cNvPr>
          <p:cNvSpPr>
            <a:spLocks noGrp="1"/>
          </p:cNvSpPr>
          <p:nvPr>
            <p:ph type="ftr" sz="quarter" idx="11"/>
          </p:nvPr>
        </p:nvSpPr>
        <p:spPr/>
        <p:txBody>
          <a:bodyPr/>
          <a:lstStyle/>
          <a:p>
            <a:r>
              <a:rPr lang="en-US"/>
              <a:t>How and Why participate in an Open Source Project</a:t>
            </a:r>
            <a:endParaRPr lang="nl-NL"/>
          </a:p>
        </p:txBody>
      </p:sp>
      <p:sp>
        <p:nvSpPr>
          <p:cNvPr id="13" name="TextBox 12">
            <a:extLst>
              <a:ext uri="{FF2B5EF4-FFF2-40B4-BE49-F238E27FC236}">
                <a16:creationId xmlns:a16="http://schemas.microsoft.com/office/drawing/2014/main" id="{6F98049D-9FCA-43AA-858B-CB6FDD8C9195}"/>
              </a:ext>
            </a:extLst>
          </p:cNvPr>
          <p:cNvSpPr txBox="1"/>
          <p:nvPr/>
        </p:nvSpPr>
        <p:spPr>
          <a:xfrm>
            <a:off x="327660" y="4798268"/>
            <a:ext cx="5321970" cy="161583"/>
          </a:xfrm>
          <a:prstGeom prst="rect">
            <a:avLst/>
          </a:prstGeom>
          <a:noFill/>
        </p:spPr>
        <p:txBody>
          <a:bodyPr wrap="none" lIns="0" tIns="0" rIns="0" bIns="0" rtlCol="0">
            <a:spAutoFit/>
          </a:bodyPr>
          <a:lstStyle/>
          <a:p>
            <a:r>
              <a:rPr lang="en-US" sz="1050" dirty="0"/>
              <a:t>*)  a random key is generated for each test and used for all get, set and delete operations</a:t>
            </a:r>
          </a:p>
        </p:txBody>
      </p:sp>
    </p:spTree>
    <p:extLst>
      <p:ext uri="{BB962C8B-B14F-4D97-AF65-F5344CB8AC3E}">
        <p14:creationId xmlns:p14="http://schemas.microsoft.com/office/powerpoint/2010/main" val="222093959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3E0A-817D-4929-8A41-2765EFF92705}"/>
              </a:ext>
            </a:extLst>
          </p:cNvPr>
          <p:cNvSpPr>
            <a:spLocks noGrp="1"/>
          </p:cNvSpPr>
          <p:nvPr>
            <p:ph type="title"/>
          </p:nvPr>
        </p:nvSpPr>
        <p:spPr/>
        <p:txBody>
          <a:bodyPr/>
          <a:lstStyle/>
          <a:p>
            <a:r>
              <a:rPr lang="en-US" dirty="0"/>
              <a:t>Run Test</a:t>
            </a:r>
          </a:p>
        </p:txBody>
      </p:sp>
      <p:sp>
        <p:nvSpPr>
          <p:cNvPr id="3" name="Content Placeholder 2">
            <a:extLst>
              <a:ext uri="{FF2B5EF4-FFF2-40B4-BE49-F238E27FC236}">
                <a16:creationId xmlns:a16="http://schemas.microsoft.com/office/drawing/2014/main" id="{6BD9A785-EE42-4342-BBDB-62BBBBADBBA8}"/>
              </a:ext>
            </a:extLst>
          </p:cNvPr>
          <p:cNvSpPr>
            <a:spLocks noGrp="1"/>
          </p:cNvSpPr>
          <p:nvPr>
            <p:ph idx="1"/>
          </p:nvPr>
        </p:nvSpPr>
        <p:spPr/>
        <p:txBody>
          <a:bodyPr/>
          <a:lstStyle/>
          <a:p>
            <a:r>
              <a:rPr lang="en-US" dirty="0"/>
              <a:t>Add flashback test-cases to unit test and integration test</a:t>
            </a:r>
          </a:p>
          <a:p>
            <a:r>
              <a:rPr lang="en-US" dirty="0"/>
              <a:t>Without having touched the state store component’s code – run the test</a:t>
            </a:r>
          </a:p>
          <a:p>
            <a:pPr lvl="1"/>
            <a:r>
              <a:rPr lang="en-US" dirty="0"/>
              <a:t>the run should be successful – but [most] new tests will fail</a:t>
            </a:r>
          </a:p>
          <a:p>
            <a:pPr lvl="1"/>
            <a:r>
              <a:rPr lang="en-US" dirty="0"/>
              <a:t>our objective is clear: change the code to make all tests succeed</a:t>
            </a:r>
          </a:p>
        </p:txBody>
      </p:sp>
      <p:sp>
        <p:nvSpPr>
          <p:cNvPr id="4" name="Footer Placeholder 3">
            <a:extLst>
              <a:ext uri="{FF2B5EF4-FFF2-40B4-BE49-F238E27FC236}">
                <a16:creationId xmlns:a16="http://schemas.microsoft.com/office/drawing/2014/main" id="{80F26C98-2E03-41BD-AFBB-852872597DAF}"/>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2E6C78DA-C45B-4B30-9EE4-0A0BAF040362}"/>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a:extLst>
              <a:ext uri="{FF2B5EF4-FFF2-40B4-BE49-F238E27FC236}">
                <a16:creationId xmlns:a16="http://schemas.microsoft.com/office/drawing/2014/main" id="{6B5EBE8F-0BBA-45A8-A47A-E5188BA25AE2}"/>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7" name="Picture 2" descr="Go (programming language) - Wikipedia">
            <a:extLst>
              <a:ext uri="{FF2B5EF4-FFF2-40B4-BE49-F238E27FC236}">
                <a16:creationId xmlns:a16="http://schemas.microsoft.com/office/drawing/2014/main" id="{11840A4A-CF02-4091-943B-8C99B6368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8" name="TextBox 7">
            <a:extLst>
              <a:ext uri="{FF2B5EF4-FFF2-40B4-BE49-F238E27FC236}">
                <a16:creationId xmlns:a16="http://schemas.microsoft.com/office/drawing/2014/main" id="{48C1EDEC-06A5-4DC3-92AC-A5F887770EEB}"/>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9" name="Picture 2" descr="Ubuntu logo">
            <a:extLst>
              <a:ext uri="{FF2B5EF4-FFF2-40B4-BE49-F238E27FC236}">
                <a16:creationId xmlns:a16="http://schemas.microsoft.com/office/drawing/2014/main" id="{DD43AE3A-2551-4553-9465-5F7E73B78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3D8B8DB9-50F5-43E9-AB92-A8B3A9B6A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F0100AB1-73D3-47CC-B4F2-E8C739276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3E27DBD3-380A-4B60-BEF6-6A2EE346F148}"/>
              </a:ext>
            </a:extLst>
          </p:cNvPr>
          <p:cNvSpPr/>
          <p:nvPr/>
        </p:nvSpPr>
        <p:spPr>
          <a:xfrm>
            <a:off x="5089486" y="3821653"/>
            <a:ext cx="1237518" cy="41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test cases</a:t>
            </a:r>
          </a:p>
        </p:txBody>
      </p:sp>
    </p:spTree>
    <p:extLst>
      <p:ext uri="{BB962C8B-B14F-4D97-AF65-F5344CB8AC3E}">
        <p14:creationId xmlns:p14="http://schemas.microsoft.com/office/powerpoint/2010/main" val="19665732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323E0A-817D-4929-8A41-2765EFF92705}"/>
              </a:ext>
            </a:extLst>
          </p:cNvPr>
          <p:cNvSpPr>
            <a:spLocks noGrp="1"/>
          </p:cNvSpPr>
          <p:nvPr>
            <p:ph type="title"/>
          </p:nvPr>
        </p:nvSpPr>
        <p:spPr/>
        <p:txBody>
          <a:bodyPr/>
          <a:lstStyle/>
          <a:p>
            <a:r>
              <a:rPr lang="en-US" dirty="0"/>
              <a:t>Create Code – Run Test – Run Lint</a:t>
            </a:r>
          </a:p>
        </p:txBody>
      </p:sp>
      <p:sp>
        <p:nvSpPr>
          <p:cNvPr id="3" name="Content Placeholder 2">
            <a:extLst>
              <a:ext uri="{FF2B5EF4-FFF2-40B4-BE49-F238E27FC236}">
                <a16:creationId xmlns:a16="http://schemas.microsoft.com/office/drawing/2014/main" id="{6BD9A785-EE42-4342-BBDB-62BBBBADBBA8}"/>
              </a:ext>
            </a:extLst>
          </p:cNvPr>
          <p:cNvSpPr>
            <a:spLocks noGrp="1"/>
          </p:cNvSpPr>
          <p:nvPr>
            <p:ph idx="1"/>
          </p:nvPr>
        </p:nvSpPr>
        <p:spPr/>
        <p:txBody>
          <a:bodyPr/>
          <a:lstStyle/>
          <a:p>
            <a:r>
              <a:rPr lang="en-US" dirty="0"/>
              <a:t>Implement the desired functionality</a:t>
            </a:r>
          </a:p>
          <a:p>
            <a:pPr lvl="1"/>
            <a:r>
              <a:rPr lang="en-US" dirty="0"/>
              <a:t>by making all tests succeed</a:t>
            </a:r>
          </a:p>
          <a:p>
            <a:r>
              <a:rPr lang="en-US" dirty="0"/>
              <a:t>Run </a:t>
            </a:r>
            <a:r>
              <a:rPr lang="en-US" i="1" dirty="0" err="1"/>
              <a:t>gofumpt</a:t>
            </a:r>
            <a:r>
              <a:rPr lang="en-US" dirty="0"/>
              <a:t> and </a:t>
            </a:r>
            <a:r>
              <a:rPr lang="en-US" i="1" dirty="0"/>
              <a:t>lint</a:t>
            </a:r>
            <a:r>
              <a:rPr lang="en-US" dirty="0"/>
              <a:t> to prepare code for automated checks that will run when the PR is submitted</a:t>
            </a:r>
          </a:p>
          <a:p>
            <a:pPr lvl="1"/>
            <a:r>
              <a:rPr lang="en-US" dirty="0"/>
              <a:t>fix </a:t>
            </a:r>
            <a:r>
              <a:rPr lang="en-US" i="1" dirty="0"/>
              <a:t>relevant</a:t>
            </a:r>
            <a:r>
              <a:rPr lang="en-US" dirty="0"/>
              <a:t> rule violations</a:t>
            </a:r>
          </a:p>
        </p:txBody>
      </p:sp>
      <p:sp>
        <p:nvSpPr>
          <p:cNvPr id="4" name="Footer Placeholder 3">
            <a:extLst>
              <a:ext uri="{FF2B5EF4-FFF2-40B4-BE49-F238E27FC236}">
                <a16:creationId xmlns:a16="http://schemas.microsoft.com/office/drawing/2014/main" id="{80F26C98-2E03-41BD-AFBB-852872597DAF}"/>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4">
            <a:extLst>
              <a:ext uri="{FF2B5EF4-FFF2-40B4-BE49-F238E27FC236}">
                <a16:creationId xmlns:a16="http://schemas.microsoft.com/office/drawing/2014/main" id="{2E6C78DA-C45B-4B30-9EE4-0A0BAF040362}"/>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6" name="TextBox 5">
            <a:extLst>
              <a:ext uri="{FF2B5EF4-FFF2-40B4-BE49-F238E27FC236}">
                <a16:creationId xmlns:a16="http://schemas.microsoft.com/office/drawing/2014/main" id="{6B5EBE8F-0BBA-45A8-A47A-E5188BA25AE2}"/>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7" name="Picture 2" descr="Go (programming language) - Wikipedia">
            <a:extLst>
              <a:ext uri="{FF2B5EF4-FFF2-40B4-BE49-F238E27FC236}">
                <a16:creationId xmlns:a16="http://schemas.microsoft.com/office/drawing/2014/main" id="{11840A4A-CF02-4091-943B-8C99B6368A0A}"/>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8" name="TextBox 7">
            <a:extLst>
              <a:ext uri="{FF2B5EF4-FFF2-40B4-BE49-F238E27FC236}">
                <a16:creationId xmlns:a16="http://schemas.microsoft.com/office/drawing/2014/main" id="{48C1EDEC-06A5-4DC3-92AC-A5F887770EEB}"/>
              </a:ext>
            </a:extLst>
          </p:cNvPr>
          <p:cNvSpPr txBox="1"/>
          <p:nvPr/>
        </p:nvSpPr>
        <p:spPr>
          <a:xfrm>
            <a:off x="3319756" y="3879925"/>
            <a:ext cx="1237518" cy="338554"/>
          </a:xfrm>
          <a:prstGeom prst="rect">
            <a:avLst/>
          </a:prstGeom>
          <a:noFill/>
        </p:spPr>
        <p:txBody>
          <a:bodyPr wrap="none" lIns="0" tIns="0" rIns="0" bIns="0" rtlCol="0">
            <a:spAutoFit/>
          </a:bodyPr>
          <a:lstStyle/>
          <a:p>
            <a:r>
              <a:rPr lang="en-US" sz="1100" i="1" dirty="0" err="1"/>
              <a:t>dapr</a:t>
            </a:r>
            <a:r>
              <a:rPr lang="en-US" sz="1100" i="1" dirty="0"/>
              <a:t>-dev/</a:t>
            </a:r>
            <a:br>
              <a:rPr lang="en-US" sz="1100" i="1" dirty="0"/>
            </a:br>
            <a:r>
              <a:rPr lang="en-US" sz="1100" i="1" dirty="0"/>
              <a:t>components-</a:t>
            </a:r>
            <a:r>
              <a:rPr lang="en-US" sz="1100" i="1" dirty="0" err="1"/>
              <a:t>contrib</a:t>
            </a:r>
            <a:endParaRPr lang="en-US" sz="1100" i="1" dirty="0"/>
          </a:p>
        </p:txBody>
      </p:sp>
      <p:pic>
        <p:nvPicPr>
          <p:cNvPr id="9" name="Picture 2" descr="Ubuntu logo">
            <a:extLst>
              <a:ext uri="{FF2B5EF4-FFF2-40B4-BE49-F238E27FC236}">
                <a16:creationId xmlns:a16="http://schemas.microsoft.com/office/drawing/2014/main" id="{DD43AE3A-2551-4553-9465-5F7E73B780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Why the Visual Studio Code team launched a snap | Snapcraft">
            <a:extLst>
              <a:ext uri="{FF2B5EF4-FFF2-40B4-BE49-F238E27FC236}">
                <a16:creationId xmlns:a16="http://schemas.microsoft.com/office/drawing/2014/main" id="{3D8B8DB9-50F5-43E9-AB92-A8B3A9B6A7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8" descr="How to Setup Windows for Development: An experiment in using WSL2 -  Bendyworks">
            <a:extLst>
              <a:ext uri="{FF2B5EF4-FFF2-40B4-BE49-F238E27FC236}">
                <a16:creationId xmlns:a16="http://schemas.microsoft.com/office/drawing/2014/main" id="{F0100AB1-73D3-47CC-B4F2-E8C739276D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12" name="Rectangle: Rounded Corners 11">
            <a:extLst>
              <a:ext uri="{FF2B5EF4-FFF2-40B4-BE49-F238E27FC236}">
                <a16:creationId xmlns:a16="http://schemas.microsoft.com/office/drawing/2014/main" id="{D03C4B7A-D6A6-46A5-8882-1375D22E8596}"/>
              </a:ext>
            </a:extLst>
          </p:cNvPr>
          <p:cNvSpPr/>
          <p:nvPr/>
        </p:nvSpPr>
        <p:spPr>
          <a:xfrm>
            <a:off x="5089485" y="3821653"/>
            <a:ext cx="2623647" cy="41641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add code implementing features &amp; satisfying test cases </a:t>
            </a:r>
          </a:p>
        </p:txBody>
      </p:sp>
    </p:spTree>
    <p:extLst>
      <p:ext uri="{BB962C8B-B14F-4D97-AF65-F5344CB8AC3E}">
        <p14:creationId xmlns:p14="http://schemas.microsoft.com/office/powerpoint/2010/main" val="3031369869"/>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2B1D-A210-4950-BA0C-7522353D9BE9}"/>
              </a:ext>
            </a:extLst>
          </p:cNvPr>
          <p:cNvSpPr>
            <a:spLocks noGrp="1"/>
          </p:cNvSpPr>
          <p:nvPr>
            <p:ph type="title"/>
          </p:nvPr>
        </p:nvSpPr>
        <p:spPr/>
        <p:txBody>
          <a:bodyPr/>
          <a:lstStyle/>
          <a:p>
            <a:r>
              <a:rPr lang="en-US" dirty="0"/>
              <a:t>Create Branch, Commit Changes, Push</a:t>
            </a:r>
          </a:p>
        </p:txBody>
      </p:sp>
      <p:sp>
        <p:nvSpPr>
          <p:cNvPr id="3" name="Content Placeholder 2">
            <a:extLst>
              <a:ext uri="{FF2B5EF4-FFF2-40B4-BE49-F238E27FC236}">
                <a16:creationId xmlns:a16="http://schemas.microsoft.com/office/drawing/2014/main" id="{F080449F-B669-4014-9B9E-0C86797F151B}"/>
              </a:ext>
            </a:extLst>
          </p:cNvPr>
          <p:cNvSpPr>
            <a:spLocks noGrp="1"/>
          </p:cNvSpPr>
          <p:nvPr>
            <p:ph idx="1"/>
          </p:nvPr>
        </p:nvSpPr>
        <p:spPr>
          <a:xfrm>
            <a:off x="720003" y="936000"/>
            <a:ext cx="7364817" cy="3780000"/>
          </a:xfrm>
        </p:spPr>
        <p:txBody>
          <a:bodyPr/>
          <a:lstStyle/>
          <a:p>
            <a:r>
              <a:rPr lang="en-US" dirty="0"/>
              <a:t>Create a new branch </a:t>
            </a:r>
            <a:r>
              <a:rPr lang="en-US" i="1" dirty="0"/>
              <a:t>flashback-in-oracle-database-state-store</a:t>
            </a:r>
            <a:r>
              <a:rPr lang="en-US" dirty="0"/>
              <a:t> based on master</a:t>
            </a:r>
          </a:p>
          <a:p>
            <a:r>
              <a:rPr lang="en-US" dirty="0"/>
              <a:t>Switch to branch</a:t>
            </a:r>
          </a:p>
          <a:p>
            <a:r>
              <a:rPr lang="en-US" dirty="0"/>
              <a:t>Add changes and commit [with sign-off]</a:t>
            </a:r>
          </a:p>
          <a:p>
            <a:r>
              <a:rPr lang="en-US" dirty="0"/>
              <a:t>Push (publish branch to repository fork on GitHub, include local commits)</a:t>
            </a:r>
          </a:p>
        </p:txBody>
      </p:sp>
      <p:sp>
        <p:nvSpPr>
          <p:cNvPr id="4" name="Footer Placeholder 3">
            <a:extLst>
              <a:ext uri="{FF2B5EF4-FFF2-40B4-BE49-F238E27FC236}">
                <a16:creationId xmlns:a16="http://schemas.microsoft.com/office/drawing/2014/main" id="{5B2CB9DC-2EDC-4799-98D8-4762E3267B73}"/>
              </a:ext>
            </a:extLst>
          </p:cNvPr>
          <p:cNvSpPr>
            <a:spLocks noGrp="1"/>
          </p:cNvSpPr>
          <p:nvPr>
            <p:ph type="ftr" sz="quarter" idx="11"/>
          </p:nvPr>
        </p:nvSpPr>
        <p:spPr/>
        <p:txBody>
          <a:bodyPr/>
          <a:lstStyle/>
          <a:p>
            <a:r>
              <a:rPr lang="en-US"/>
              <a:t>How and Why participate in an Open Source Project</a:t>
            </a:r>
            <a:endParaRPr lang="nl-NL"/>
          </a:p>
        </p:txBody>
      </p:sp>
      <p:sp>
        <p:nvSpPr>
          <p:cNvPr id="13" name="Rectangle: Rounded Corners 12">
            <a:extLst>
              <a:ext uri="{FF2B5EF4-FFF2-40B4-BE49-F238E27FC236}">
                <a16:creationId xmlns:a16="http://schemas.microsoft.com/office/drawing/2014/main" id="{E84FF225-8866-4786-9574-D5A7A4D8FF47}"/>
              </a:ext>
            </a:extLst>
          </p:cNvPr>
          <p:cNvSpPr/>
          <p:nvPr/>
        </p:nvSpPr>
        <p:spPr>
          <a:xfrm>
            <a:off x="3501292" y="2356389"/>
            <a:ext cx="2821600"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F595DC09-6D90-413A-8145-7CA81994E972}"/>
              </a:ext>
            </a:extLst>
          </p:cNvPr>
          <p:cNvPicPr>
            <a:picLocks noChangeAspect="1"/>
          </p:cNvPicPr>
          <p:nvPr/>
        </p:nvPicPr>
        <p:blipFill>
          <a:blip r:embed="rId2"/>
          <a:stretch>
            <a:fillRect/>
          </a:stretch>
        </p:blipFill>
        <p:spPr>
          <a:xfrm>
            <a:off x="3568133" y="2405961"/>
            <a:ext cx="393415" cy="213960"/>
          </a:xfrm>
          <a:prstGeom prst="rect">
            <a:avLst/>
          </a:prstGeom>
          <a:noFill/>
        </p:spPr>
      </p:pic>
      <p:sp>
        <p:nvSpPr>
          <p:cNvPr id="15" name="TextBox 14">
            <a:extLst>
              <a:ext uri="{FF2B5EF4-FFF2-40B4-BE49-F238E27FC236}">
                <a16:creationId xmlns:a16="http://schemas.microsoft.com/office/drawing/2014/main" id="{CC757875-E118-4282-831E-1D2F5B6B2BB1}"/>
              </a:ext>
            </a:extLst>
          </p:cNvPr>
          <p:cNvSpPr txBox="1"/>
          <p:nvPr/>
        </p:nvSpPr>
        <p:spPr>
          <a:xfrm>
            <a:off x="35238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6" name="Picture 2" descr="GitHub Logo, history, meaning, symbol, PNG">
            <a:extLst>
              <a:ext uri="{FF2B5EF4-FFF2-40B4-BE49-F238E27FC236}">
                <a16:creationId xmlns:a16="http://schemas.microsoft.com/office/drawing/2014/main" id="{1B0A3DF3-31C7-4E06-973F-D8A802CC52F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4FFD916-B583-4D92-8079-F8967BDFAA0E}"/>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Box 19">
            <a:extLst>
              <a:ext uri="{FF2B5EF4-FFF2-40B4-BE49-F238E27FC236}">
                <a16:creationId xmlns:a16="http://schemas.microsoft.com/office/drawing/2014/main" id="{648EB8F2-54C4-430F-A891-D073B2067A6A}"/>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1" name="Picture 2" descr="Go (programming language) - Wikipedia">
            <a:extLst>
              <a:ext uri="{FF2B5EF4-FFF2-40B4-BE49-F238E27FC236}">
                <a16:creationId xmlns:a16="http://schemas.microsoft.com/office/drawing/2014/main" id="{482140BD-006D-4CF1-9AEE-00DDFB491195}"/>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3" name="TextBox 22">
            <a:extLst>
              <a:ext uri="{FF2B5EF4-FFF2-40B4-BE49-F238E27FC236}">
                <a16:creationId xmlns:a16="http://schemas.microsoft.com/office/drawing/2014/main" id="{E9DC3DF8-5EBF-4527-9E2A-432E17DF3B79}"/>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4" name="Picture 2" descr="Ubuntu logo">
            <a:extLst>
              <a:ext uri="{FF2B5EF4-FFF2-40B4-BE49-F238E27FC236}">
                <a16:creationId xmlns:a16="http://schemas.microsoft.com/office/drawing/2014/main" id="{A8B4994C-AB32-4DEF-9E0C-90601A3D442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Why the Visual Studio Code team launched a snap | Snapcraft">
            <a:extLst>
              <a:ext uri="{FF2B5EF4-FFF2-40B4-BE49-F238E27FC236}">
                <a16:creationId xmlns:a16="http://schemas.microsoft.com/office/drawing/2014/main" id="{BAB2949F-DD0D-416C-AFEA-D2EF6F13705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ow to Setup Windows for Development: An experiment in using WSL2 -  Bendyworks">
            <a:extLst>
              <a:ext uri="{FF2B5EF4-FFF2-40B4-BE49-F238E27FC236}">
                <a16:creationId xmlns:a16="http://schemas.microsoft.com/office/drawing/2014/main" id="{B1A0C610-82CD-4D8D-A978-A60BCB4EC17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27" name="Arrow: Right 26">
            <a:extLst>
              <a:ext uri="{FF2B5EF4-FFF2-40B4-BE49-F238E27FC236}">
                <a16:creationId xmlns:a16="http://schemas.microsoft.com/office/drawing/2014/main" id="{3361B269-E758-48B6-9E5D-07CD233E1F1C}"/>
              </a:ext>
            </a:extLst>
          </p:cNvPr>
          <p:cNvSpPr/>
          <p:nvPr/>
        </p:nvSpPr>
        <p:spPr>
          <a:xfrm>
            <a:off x="4841247" y="3894320"/>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branch</a:t>
            </a:r>
          </a:p>
        </p:txBody>
      </p:sp>
      <p:pic>
        <p:nvPicPr>
          <p:cNvPr id="29" name="Picture 28">
            <a:extLst>
              <a:ext uri="{FF2B5EF4-FFF2-40B4-BE49-F238E27FC236}">
                <a16:creationId xmlns:a16="http://schemas.microsoft.com/office/drawing/2014/main" id="{A8D4D53A-9E67-43A9-A26A-43808754FD86}"/>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547071" y="3743889"/>
            <a:ext cx="2131788" cy="505001"/>
          </a:xfrm>
          <a:prstGeom prst="rect">
            <a:avLst/>
          </a:prstGeom>
        </p:spPr>
      </p:pic>
      <p:sp>
        <p:nvSpPr>
          <p:cNvPr id="33" name="Arrow: Up 32">
            <a:extLst>
              <a:ext uri="{FF2B5EF4-FFF2-40B4-BE49-F238E27FC236}">
                <a16:creationId xmlns:a16="http://schemas.microsoft.com/office/drawing/2014/main" id="{E3B8701C-587B-43ED-934B-38D0A7DAE84E}"/>
              </a:ext>
            </a:extLst>
          </p:cNvPr>
          <p:cNvSpPr/>
          <p:nvPr/>
        </p:nvSpPr>
        <p:spPr>
          <a:xfrm>
            <a:off x="7069428" y="416187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4" name="TextBox 33">
            <a:extLst>
              <a:ext uri="{FF2B5EF4-FFF2-40B4-BE49-F238E27FC236}">
                <a16:creationId xmlns:a16="http://schemas.microsoft.com/office/drawing/2014/main" id="{F0CC097B-5541-4D40-AE86-95F6BD5018D0}"/>
              </a:ext>
            </a:extLst>
          </p:cNvPr>
          <p:cNvSpPr txBox="1"/>
          <p:nvPr/>
        </p:nvSpPr>
        <p:spPr>
          <a:xfrm>
            <a:off x="6814667" y="4425169"/>
            <a:ext cx="891270" cy="276999"/>
          </a:xfrm>
          <a:prstGeom prst="rect">
            <a:avLst/>
          </a:prstGeom>
          <a:noFill/>
        </p:spPr>
        <p:txBody>
          <a:bodyPr wrap="none" lIns="0" tIns="0" rIns="0" bIns="0" rtlCol="0">
            <a:spAutoFit/>
          </a:bodyPr>
          <a:lstStyle/>
          <a:p>
            <a:r>
              <a:rPr lang="en-US" sz="900" dirty="0"/>
              <a:t>Commit Changes</a:t>
            </a:r>
            <a:br>
              <a:rPr lang="en-US" sz="900" dirty="0"/>
            </a:br>
            <a:r>
              <a:rPr lang="en-US" sz="900" dirty="0"/>
              <a:t>(with sign-off)</a:t>
            </a:r>
          </a:p>
        </p:txBody>
      </p:sp>
      <p:sp>
        <p:nvSpPr>
          <p:cNvPr id="36" name="Arrow: Bent-Up 35">
            <a:extLst>
              <a:ext uri="{FF2B5EF4-FFF2-40B4-BE49-F238E27FC236}">
                <a16:creationId xmlns:a16="http://schemas.microsoft.com/office/drawing/2014/main" id="{F792BF7C-7404-4F88-AEA5-801C3994631A}"/>
              </a:ext>
            </a:extLst>
          </p:cNvPr>
          <p:cNvSpPr/>
          <p:nvPr/>
        </p:nvSpPr>
        <p:spPr>
          <a:xfrm rot="16200000">
            <a:off x="5890026" y="2987931"/>
            <a:ext cx="1232825" cy="60171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Arrow: Up 36">
            <a:extLst>
              <a:ext uri="{FF2B5EF4-FFF2-40B4-BE49-F238E27FC236}">
                <a16:creationId xmlns:a16="http://schemas.microsoft.com/office/drawing/2014/main" id="{CD36B000-64F9-4E60-BC2D-8148295F1B7A}"/>
              </a:ext>
            </a:extLst>
          </p:cNvPr>
          <p:cNvSpPr/>
          <p:nvPr/>
        </p:nvSpPr>
        <p:spPr>
          <a:xfrm>
            <a:off x="6528783" y="3484498"/>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8" name="TextBox 37">
            <a:extLst>
              <a:ext uri="{FF2B5EF4-FFF2-40B4-BE49-F238E27FC236}">
                <a16:creationId xmlns:a16="http://schemas.microsoft.com/office/drawing/2014/main" id="{E71EE44A-A089-496D-B76B-1CC2F6B6F8B2}"/>
              </a:ext>
            </a:extLst>
          </p:cNvPr>
          <p:cNvSpPr txBox="1"/>
          <p:nvPr/>
        </p:nvSpPr>
        <p:spPr>
          <a:xfrm>
            <a:off x="6466448" y="3715237"/>
            <a:ext cx="250068" cy="138499"/>
          </a:xfrm>
          <a:prstGeom prst="rect">
            <a:avLst/>
          </a:prstGeom>
          <a:noFill/>
        </p:spPr>
        <p:txBody>
          <a:bodyPr wrap="none" lIns="0" tIns="0" rIns="0" bIns="0" rtlCol="0">
            <a:spAutoFit/>
          </a:bodyPr>
          <a:lstStyle/>
          <a:p>
            <a:r>
              <a:rPr lang="en-US" sz="900" dirty="0"/>
              <a:t>push</a:t>
            </a:r>
          </a:p>
        </p:txBody>
      </p:sp>
      <p:pic>
        <p:nvPicPr>
          <p:cNvPr id="40" name="Picture 39">
            <a:extLst>
              <a:ext uri="{FF2B5EF4-FFF2-40B4-BE49-F238E27FC236}">
                <a16:creationId xmlns:a16="http://schemas.microsoft.com/office/drawing/2014/main" id="{352B97ED-9D61-425C-A1F8-EC93908C3AEA}"/>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4574549" y="2356389"/>
            <a:ext cx="1748343" cy="624747"/>
          </a:xfrm>
          <a:prstGeom prst="rect">
            <a:avLst/>
          </a:prstGeom>
        </p:spPr>
      </p:pic>
      <p:sp>
        <p:nvSpPr>
          <p:cNvPr id="51" name="TextBox 50">
            <a:extLst>
              <a:ext uri="{FF2B5EF4-FFF2-40B4-BE49-F238E27FC236}">
                <a16:creationId xmlns:a16="http://schemas.microsoft.com/office/drawing/2014/main" id="{F21D879E-B321-4E2D-A7A5-26ACD41626AD}"/>
              </a:ext>
            </a:extLst>
          </p:cNvPr>
          <p:cNvSpPr txBox="1"/>
          <p:nvPr/>
        </p:nvSpPr>
        <p:spPr>
          <a:xfrm>
            <a:off x="6011563" y="3872229"/>
            <a:ext cx="1312941"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58" name="TextBox 57">
            <a:extLst>
              <a:ext uri="{FF2B5EF4-FFF2-40B4-BE49-F238E27FC236}">
                <a16:creationId xmlns:a16="http://schemas.microsoft.com/office/drawing/2014/main" id="{EEAAA574-E674-45E0-B15C-117A60F384BB}"/>
              </a:ext>
            </a:extLst>
          </p:cNvPr>
          <p:cNvSpPr txBox="1"/>
          <p:nvPr/>
        </p:nvSpPr>
        <p:spPr>
          <a:xfrm>
            <a:off x="5012252" y="2572564"/>
            <a:ext cx="1193328"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Tree>
    <p:extLst>
      <p:ext uri="{BB962C8B-B14F-4D97-AF65-F5344CB8AC3E}">
        <p14:creationId xmlns:p14="http://schemas.microsoft.com/office/powerpoint/2010/main" val="79619818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CA2B1D-A210-4950-BA0C-7522353D9BE9}"/>
              </a:ext>
            </a:extLst>
          </p:cNvPr>
          <p:cNvSpPr>
            <a:spLocks noGrp="1"/>
          </p:cNvSpPr>
          <p:nvPr>
            <p:ph type="title"/>
          </p:nvPr>
        </p:nvSpPr>
        <p:spPr/>
        <p:txBody>
          <a:bodyPr/>
          <a:lstStyle/>
          <a:p>
            <a:r>
              <a:rPr lang="en-US" dirty="0"/>
              <a:t>Create Pull Request</a:t>
            </a:r>
          </a:p>
        </p:txBody>
      </p:sp>
      <p:sp>
        <p:nvSpPr>
          <p:cNvPr id="3" name="Content Placeholder 2">
            <a:extLst>
              <a:ext uri="{FF2B5EF4-FFF2-40B4-BE49-F238E27FC236}">
                <a16:creationId xmlns:a16="http://schemas.microsoft.com/office/drawing/2014/main" id="{F080449F-B669-4014-9B9E-0C86797F151B}"/>
              </a:ext>
            </a:extLst>
          </p:cNvPr>
          <p:cNvSpPr>
            <a:spLocks noGrp="1"/>
          </p:cNvSpPr>
          <p:nvPr>
            <p:ph idx="1"/>
          </p:nvPr>
        </p:nvSpPr>
        <p:spPr>
          <a:xfrm>
            <a:off x="720003" y="791220"/>
            <a:ext cx="6623999" cy="3780000"/>
          </a:xfrm>
        </p:spPr>
        <p:txBody>
          <a:bodyPr/>
          <a:lstStyle/>
          <a:p>
            <a:r>
              <a:rPr lang="en-US" dirty="0"/>
              <a:t>Create PR for feature branch to upstream master – with link to issue</a:t>
            </a:r>
          </a:p>
          <a:p>
            <a:r>
              <a:rPr lang="en-US" dirty="0"/>
              <a:t>wait for automated checks to give initial verdict</a:t>
            </a:r>
          </a:p>
          <a:p>
            <a:pPr lvl="1"/>
            <a:r>
              <a:rPr lang="en-US" dirty="0"/>
              <a:t>refine based on failed checks, commit modifications, push to add to PR</a:t>
            </a:r>
          </a:p>
          <a:p>
            <a:r>
              <a:rPr lang="en-US" dirty="0"/>
              <a:t>wait for human reviewers to give feedback</a:t>
            </a:r>
          </a:p>
          <a:p>
            <a:endParaRPr lang="en-US" dirty="0"/>
          </a:p>
        </p:txBody>
      </p:sp>
      <p:sp>
        <p:nvSpPr>
          <p:cNvPr id="4" name="Footer Placeholder 3">
            <a:extLst>
              <a:ext uri="{FF2B5EF4-FFF2-40B4-BE49-F238E27FC236}">
                <a16:creationId xmlns:a16="http://schemas.microsoft.com/office/drawing/2014/main" id="{5B2CB9DC-2EDC-4799-98D8-4762E3267B73}"/>
              </a:ext>
            </a:extLst>
          </p:cNvPr>
          <p:cNvSpPr>
            <a:spLocks noGrp="1"/>
          </p:cNvSpPr>
          <p:nvPr>
            <p:ph type="ftr" sz="quarter" idx="11"/>
          </p:nvPr>
        </p:nvSpPr>
        <p:spPr/>
        <p:txBody>
          <a:bodyPr/>
          <a:lstStyle/>
          <a:p>
            <a:r>
              <a:rPr lang="en-US"/>
              <a:t>How and Why participate in an Open Source Project</a:t>
            </a:r>
            <a:endParaRPr lang="nl-NL"/>
          </a:p>
        </p:txBody>
      </p:sp>
      <p:sp>
        <p:nvSpPr>
          <p:cNvPr id="13" name="Rectangle: Rounded Corners 12">
            <a:extLst>
              <a:ext uri="{FF2B5EF4-FFF2-40B4-BE49-F238E27FC236}">
                <a16:creationId xmlns:a16="http://schemas.microsoft.com/office/drawing/2014/main" id="{E84FF225-8866-4786-9574-D5A7A4D8FF47}"/>
              </a:ext>
            </a:extLst>
          </p:cNvPr>
          <p:cNvSpPr/>
          <p:nvPr/>
        </p:nvSpPr>
        <p:spPr>
          <a:xfrm>
            <a:off x="3501292" y="2356389"/>
            <a:ext cx="2821600"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4" name="Picture 13">
            <a:extLst>
              <a:ext uri="{FF2B5EF4-FFF2-40B4-BE49-F238E27FC236}">
                <a16:creationId xmlns:a16="http://schemas.microsoft.com/office/drawing/2014/main" id="{F595DC09-6D90-413A-8145-7CA81994E972}"/>
              </a:ext>
            </a:extLst>
          </p:cNvPr>
          <p:cNvPicPr>
            <a:picLocks noChangeAspect="1"/>
          </p:cNvPicPr>
          <p:nvPr/>
        </p:nvPicPr>
        <p:blipFill>
          <a:blip r:embed="rId3"/>
          <a:stretch>
            <a:fillRect/>
          </a:stretch>
        </p:blipFill>
        <p:spPr>
          <a:xfrm>
            <a:off x="3568133" y="2405961"/>
            <a:ext cx="393415" cy="213960"/>
          </a:xfrm>
          <a:prstGeom prst="rect">
            <a:avLst/>
          </a:prstGeom>
          <a:noFill/>
        </p:spPr>
      </p:pic>
      <p:sp>
        <p:nvSpPr>
          <p:cNvPr id="15" name="TextBox 14">
            <a:extLst>
              <a:ext uri="{FF2B5EF4-FFF2-40B4-BE49-F238E27FC236}">
                <a16:creationId xmlns:a16="http://schemas.microsoft.com/office/drawing/2014/main" id="{CC757875-E118-4282-831E-1D2F5B6B2BB1}"/>
              </a:ext>
            </a:extLst>
          </p:cNvPr>
          <p:cNvSpPr txBox="1"/>
          <p:nvPr/>
        </p:nvSpPr>
        <p:spPr>
          <a:xfrm>
            <a:off x="35238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6" name="Picture 2" descr="GitHub Logo, history, meaning, symbol, PNG">
            <a:extLst>
              <a:ext uri="{FF2B5EF4-FFF2-40B4-BE49-F238E27FC236}">
                <a16:creationId xmlns:a16="http://schemas.microsoft.com/office/drawing/2014/main" id="{1B0A3DF3-31C7-4E06-973F-D8A802CC52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74FFD916-B583-4D92-8079-F8967BDFAA0E}"/>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20" name="TextBox 19">
            <a:extLst>
              <a:ext uri="{FF2B5EF4-FFF2-40B4-BE49-F238E27FC236}">
                <a16:creationId xmlns:a16="http://schemas.microsoft.com/office/drawing/2014/main" id="{648EB8F2-54C4-430F-A891-D073B2067A6A}"/>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1" name="Picture 2" descr="Go (programming language) - Wikipedia">
            <a:extLst>
              <a:ext uri="{FF2B5EF4-FFF2-40B4-BE49-F238E27FC236}">
                <a16:creationId xmlns:a16="http://schemas.microsoft.com/office/drawing/2014/main" id="{482140BD-006D-4CF1-9AEE-00DDFB49119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3" name="TextBox 22">
            <a:extLst>
              <a:ext uri="{FF2B5EF4-FFF2-40B4-BE49-F238E27FC236}">
                <a16:creationId xmlns:a16="http://schemas.microsoft.com/office/drawing/2014/main" id="{E9DC3DF8-5EBF-4527-9E2A-432E17DF3B79}"/>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4" name="Picture 2" descr="Ubuntu logo">
            <a:extLst>
              <a:ext uri="{FF2B5EF4-FFF2-40B4-BE49-F238E27FC236}">
                <a16:creationId xmlns:a16="http://schemas.microsoft.com/office/drawing/2014/main" id="{A8B4994C-AB32-4DEF-9E0C-90601A3D44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Why the Visual Studio Code team launched a snap | Snapcraft">
            <a:extLst>
              <a:ext uri="{FF2B5EF4-FFF2-40B4-BE49-F238E27FC236}">
                <a16:creationId xmlns:a16="http://schemas.microsoft.com/office/drawing/2014/main" id="{BAB2949F-DD0D-416C-AFEA-D2EF6F13705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8" descr="How to Setup Windows for Development: An experiment in using WSL2 -  Bendyworks">
            <a:extLst>
              <a:ext uri="{FF2B5EF4-FFF2-40B4-BE49-F238E27FC236}">
                <a16:creationId xmlns:a16="http://schemas.microsoft.com/office/drawing/2014/main" id="{B1A0C610-82CD-4D8D-A978-A60BCB4EC17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A8D4D53A-9E67-43A9-A26A-43808754FD86}"/>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547071" y="3743889"/>
            <a:ext cx="2131788" cy="505001"/>
          </a:xfrm>
          <a:prstGeom prst="rect">
            <a:avLst/>
          </a:prstGeom>
        </p:spPr>
      </p:pic>
      <p:sp>
        <p:nvSpPr>
          <p:cNvPr id="36" name="Arrow: Bent-Up 35">
            <a:extLst>
              <a:ext uri="{FF2B5EF4-FFF2-40B4-BE49-F238E27FC236}">
                <a16:creationId xmlns:a16="http://schemas.microsoft.com/office/drawing/2014/main" id="{F792BF7C-7404-4F88-AEA5-801C3994631A}"/>
              </a:ext>
            </a:extLst>
          </p:cNvPr>
          <p:cNvSpPr/>
          <p:nvPr/>
        </p:nvSpPr>
        <p:spPr>
          <a:xfrm rot="16200000">
            <a:off x="5890026" y="2987931"/>
            <a:ext cx="1232825" cy="601715"/>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0" name="Picture 39">
            <a:extLst>
              <a:ext uri="{FF2B5EF4-FFF2-40B4-BE49-F238E27FC236}">
                <a16:creationId xmlns:a16="http://schemas.microsoft.com/office/drawing/2014/main" id="{352B97ED-9D61-425C-A1F8-EC93908C3AEA}"/>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4574549" y="2356389"/>
            <a:ext cx="1748343" cy="624747"/>
          </a:xfrm>
          <a:prstGeom prst="rect">
            <a:avLst/>
          </a:prstGeom>
        </p:spPr>
      </p:pic>
      <p:sp>
        <p:nvSpPr>
          <p:cNvPr id="51" name="TextBox 50">
            <a:extLst>
              <a:ext uri="{FF2B5EF4-FFF2-40B4-BE49-F238E27FC236}">
                <a16:creationId xmlns:a16="http://schemas.microsoft.com/office/drawing/2014/main" id="{F21D879E-B321-4E2D-A7A5-26ACD41626AD}"/>
              </a:ext>
            </a:extLst>
          </p:cNvPr>
          <p:cNvSpPr txBox="1"/>
          <p:nvPr/>
        </p:nvSpPr>
        <p:spPr>
          <a:xfrm>
            <a:off x="6011563" y="3872229"/>
            <a:ext cx="1312941"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58" name="TextBox 57">
            <a:extLst>
              <a:ext uri="{FF2B5EF4-FFF2-40B4-BE49-F238E27FC236}">
                <a16:creationId xmlns:a16="http://schemas.microsoft.com/office/drawing/2014/main" id="{EEAAA574-E674-45E0-B15C-117A60F384BB}"/>
              </a:ext>
            </a:extLst>
          </p:cNvPr>
          <p:cNvSpPr txBox="1"/>
          <p:nvPr/>
        </p:nvSpPr>
        <p:spPr>
          <a:xfrm>
            <a:off x="5012252" y="2572564"/>
            <a:ext cx="1193328" cy="307777"/>
          </a:xfrm>
          <a:prstGeom prst="rect">
            <a:avLst/>
          </a:prstGeom>
          <a:noFill/>
        </p:spPr>
        <p:txBody>
          <a:bodyPr wrap="square" lIns="0" tIns="0" rIns="0" bIns="0" rtlCol="0">
            <a:spAutoFit/>
          </a:bodyPr>
          <a:lstStyle/>
          <a:p>
            <a:r>
              <a:rPr lang="en-US" sz="1000" i="1" dirty="0">
                <a:solidFill>
                  <a:schemeClr val="bg1">
                    <a:lumMod val="50000"/>
                  </a:schemeClr>
                </a:solidFill>
              </a:rPr>
              <a:t>flashback-in-oracle-database-state-store</a:t>
            </a:r>
          </a:p>
        </p:txBody>
      </p:sp>
      <p:sp>
        <p:nvSpPr>
          <p:cNvPr id="28" name="Rectangle: Rounded Corners 27">
            <a:extLst>
              <a:ext uri="{FF2B5EF4-FFF2-40B4-BE49-F238E27FC236}">
                <a16:creationId xmlns:a16="http://schemas.microsoft.com/office/drawing/2014/main" id="{0973FB70-E2C6-491D-9C69-1C50980B95E8}"/>
              </a:ext>
            </a:extLst>
          </p:cNvPr>
          <p:cNvSpPr/>
          <p:nvPr/>
        </p:nvSpPr>
        <p:spPr>
          <a:xfrm>
            <a:off x="655320" y="2359018"/>
            <a:ext cx="183441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30" name="Picture 29">
            <a:extLst>
              <a:ext uri="{FF2B5EF4-FFF2-40B4-BE49-F238E27FC236}">
                <a16:creationId xmlns:a16="http://schemas.microsoft.com/office/drawing/2014/main" id="{222CFE31-C3C8-4720-B9DC-49DFF4AA312C}"/>
              </a:ext>
            </a:extLst>
          </p:cNvPr>
          <p:cNvPicPr>
            <a:picLocks noChangeAspect="1"/>
          </p:cNvPicPr>
          <p:nvPr/>
        </p:nvPicPr>
        <p:blipFill>
          <a:blip r:embed="rId3"/>
          <a:stretch>
            <a:fillRect/>
          </a:stretch>
        </p:blipFill>
        <p:spPr>
          <a:xfrm>
            <a:off x="1502498" y="2429955"/>
            <a:ext cx="602581" cy="327716"/>
          </a:xfrm>
          <a:prstGeom prst="rect">
            <a:avLst/>
          </a:prstGeom>
          <a:noFill/>
        </p:spPr>
      </p:pic>
      <p:sp>
        <p:nvSpPr>
          <p:cNvPr id="31" name="TextBox 30">
            <a:extLst>
              <a:ext uri="{FF2B5EF4-FFF2-40B4-BE49-F238E27FC236}">
                <a16:creationId xmlns:a16="http://schemas.microsoft.com/office/drawing/2014/main" id="{05EFE2D7-6B19-48C6-B500-19AC7635D26F}"/>
              </a:ext>
            </a:extLst>
          </p:cNvPr>
          <p:cNvSpPr txBox="1"/>
          <p:nvPr/>
        </p:nvSpPr>
        <p:spPr>
          <a:xfrm>
            <a:off x="716814" y="2666413"/>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32" name="Picture 2" descr="GitHub Logo, history, meaning, symbol, PNG">
            <a:extLst>
              <a:ext uri="{FF2B5EF4-FFF2-40B4-BE49-F238E27FC236}">
                <a16:creationId xmlns:a16="http://schemas.microsoft.com/office/drawing/2014/main" id="{C5488032-C027-478D-8EA4-E37485B4EDB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41" name="Arrow: Left 40">
            <a:extLst>
              <a:ext uri="{FF2B5EF4-FFF2-40B4-BE49-F238E27FC236}">
                <a16:creationId xmlns:a16="http://schemas.microsoft.com/office/drawing/2014/main" id="{821D8D0A-9533-41E5-95AD-FEDF7CE433A1}"/>
              </a:ext>
            </a:extLst>
          </p:cNvPr>
          <p:cNvSpPr/>
          <p:nvPr/>
        </p:nvSpPr>
        <p:spPr>
          <a:xfrm>
            <a:off x="2432452" y="2604493"/>
            <a:ext cx="2244943"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
        <p:nvSpPr>
          <p:cNvPr id="46" name="Rectangle: Rounded Corners 45">
            <a:extLst>
              <a:ext uri="{FF2B5EF4-FFF2-40B4-BE49-F238E27FC236}">
                <a16:creationId xmlns:a16="http://schemas.microsoft.com/office/drawing/2014/main" id="{880E0C5C-CDCC-4A54-A807-23CF73274DB2}"/>
              </a:ext>
            </a:extLst>
          </p:cNvPr>
          <p:cNvSpPr/>
          <p:nvPr/>
        </p:nvSpPr>
        <p:spPr>
          <a:xfrm>
            <a:off x="731765" y="2442798"/>
            <a:ext cx="548640" cy="20425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1050" dirty="0"/>
              <a:t>issue</a:t>
            </a:r>
          </a:p>
        </p:txBody>
      </p:sp>
      <p:cxnSp>
        <p:nvCxnSpPr>
          <p:cNvPr id="6" name="Connector: Elbow 5">
            <a:extLst>
              <a:ext uri="{FF2B5EF4-FFF2-40B4-BE49-F238E27FC236}">
                <a16:creationId xmlns:a16="http://schemas.microsoft.com/office/drawing/2014/main" id="{1145B312-9EE3-42C7-ADB4-60936F112B2C}"/>
              </a:ext>
            </a:extLst>
          </p:cNvPr>
          <p:cNvCxnSpPr>
            <a:cxnSpLocks/>
          </p:cNvCxnSpPr>
          <p:nvPr/>
        </p:nvCxnSpPr>
        <p:spPr>
          <a:xfrm rot="16200000" flipV="1">
            <a:off x="1764865" y="1744979"/>
            <a:ext cx="161695" cy="1557333"/>
          </a:xfrm>
          <a:prstGeom prst="bentConnector3">
            <a:avLst>
              <a:gd name="adj1" fmla="val 39689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107261"/>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004794-548D-44A4-8160-772FA6051D78}"/>
              </a:ext>
            </a:extLst>
          </p:cNvPr>
          <p:cNvSpPr>
            <a:spLocks noGrp="1"/>
          </p:cNvSpPr>
          <p:nvPr>
            <p:ph type="title"/>
          </p:nvPr>
        </p:nvSpPr>
        <p:spPr/>
        <p:txBody>
          <a:bodyPr/>
          <a:lstStyle/>
          <a:p>
            <a:r>
              <a:rPr lang="en-US" dirty="0"/>
              <a:t>Create – Commit – Branch - Push – PR Documentation</a:t>
            </a:r>
          </a:p>
        </p:txBody>
      </p:sp>
      <p:sp>
        <p:nvSpPr>
          <p:cNvPr id="3" name="Content Placeholder 2">
            <a:extLst>
              <a:ext uri="{FF2B5EF4-FFF2-40B4-BE49-F238E27FC236}">
                <a16:creationId xmlns:a16="http://schemas.microsoft.com/office/drawing/2014/main" id="{A9C3F47D-0448-4BAE-986B-66D12CE309D3}"/>
              </a:ext>
            </a:extLst>
          </p:cNvPr>
          <p:cNvSpPr>
            <a:spLocks noGrp="1"/>
          </p:cNvSpPr>
          <p:nvPr>
            <p:ph idx="1"/>
          </p:nvPr>
        </p:nvSpPr>
        <p:spPr/>
        <p:txBody>
          <a:bodyPr/>
          <a:lstStyle/>
          <a:p>
            <a:r>
              <a:rPr lang="en-US" dirty="0"/>
              <a:t>Produce the documentation that describe the new behavior of the Oracle Database state store component</a:t>
            </a:r>
          </a:p>
          <a:p>
            <a:pPr lvl="1"/>
            <a:r>
              <a:rPr lang="en-US" dirty="0"/>
              <a:t>Commit on a feature branch</a:t>
            </a:r>
          </a:p>
          <a:p>
            <a:pPr lvl="1"/>
            <a:r>
              <a:rPr lang="en-US" dirty="0"/>
              <a:t>Push branch and changes to </a:t>
            </a:r>
            <a:r>
              <a:rPr lang="en-US" i="1" dirty="0"/>
              <a:t>docs </a:t>
            </a:r>
            <a:r>
              <a:rPr lang="en-US" dirty="0"/>
              <a:t>repository fork</a:t>
            </a:r>
          </a:p>
          <a:p>
            <a:pPr lvl="1"/>
            <a:r>
              <a:rPr lang="en-US" dirty="0"/>
              <a:t>Create a PR to merge to the 1.8 documentation branch</a:t>
            </a:r>
          </a:p>
        </p:txBody>
      </p:sp>
      <p:sp>
        <p:nvSpPr>
          <p:cNvPr id="4" name="Footer Placeholder 3">
            <a:extLst>
              <a:ext uri="{FF2B5EF4-FFF2-40B4-BE49-F238E27FC236}">
                <a16:creationId xmlns:a16="http://schemas.microsoft.com/office/drawing/2014/main" id="{5C42DDD1-D216-435A-8DDD-DCD0469B3B71}"/>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301C3C2D-E42C-42EA-95A2-DB1A850CCA92}"/>
              </a:ext>
            </a:extLst>
          </p:cNvPr>
          <p:cNvSpPr/>
          <p:nvPr/>
        </p:nvSpPr>
        <p:spPr>
          <a:xfrm>
            <a:off x="6641135" y="3076887"/>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45331BB9-D995-4702-B3B4-122CF00A763C}"/>
              </a:ext>
            </a:extLst>
          </p:cNvPr>
          <p:cNvPicPr>
            <a:picLocks noChangeAspect="1"/>
          </p:cNvPicPr>
          <p:nvPr/>
        </p:nvPicPr>
        <p:blipFill>
          <a:blip r:embed="rId2"/>
          <a:stretch>
            <a:fillRect/>
          </a:stretch>
        </p:blipFill>
        <p:spPr>
          <a:xfrm>
            <a:off x="7180936" y="3112834"/>
            <a:ext cx="704236" cy="518102"/>
          </a:xfrm>
          <a:prstGeom prst="rect">
            <a:avLst/>
          </a:prstGeom>
          <a:noFill/>
        </p:spPr>
      </p:pic>
      <p:sp>
        <p:nvSpPr>
          <p:cNvPr id="7" name="TextBox 6">
            <a:extLst>
              <a:ext uri="{FF2B5EF4-FFF2-40B4-BE49-F238E27FC236}">
                <a16:creationId xmlns:a16="http://schemas.microsoft.com/office/drawing/2014/main" id="{1969CEE9-0A75-40F1-B3F2-01AD7C5DAA61}"/>
              </a:ext>
            </a:extLst>
          </p:cNvPr>
          <p:cNvSpPr txBox="1"/>
          <p:nvPr/>
        </p:nvSpPr>
        <p:spPr>
          <a:xfrm>
            <a:off x="6732582" y="3608538"/>
            <a:ext cx="965008" cy="400110"/>
          </a:xfrm>
          <a:prstGeom prst="rect">
            <a:avLst/>
          </a:prstGeom>
          <a:noFill/>
        </p:spPr>
        <p:txBody>
          <a:bodyPr wrap="none" lIns="0" tIns="0" rIns="0" bIns="0" rtlCol="0">
            <a:spAutoFit/>
          </a:bodyPr>
          <a:lstStyle/>
          <a:p>
            <a:r>
              <a:rPr lang="en-US" sz="1300" i="1" dirty="0"/>
              <a:t>lucasjellema/</a:t>
            </a:r>
            <a:br>
              <a:rPr lang="en-US" sz="1300" i="1" dirty="0"/>
            </a:br>
            <a:r>
              <a:rPr lang="en-US" sz="1300" i="1" dirty="0"/>
              <a:t>docs</a:t>
            </a:r>
          </a:p>
        </p:txBody>
      </p:sp>
      <p:sp>
        <p:nvSpPr>
          <p:cNvPr id="8" name="Arrow: Up 7">
            <a:extLst>
              <a:ext uri="{FF2B5EF4-FFF2-40B4-BE49-F238E27FC236}">
                <a16:creationId xmlns:a16="http://schemas.microsoft.com/office/drawing/2014/main" id="{9BB4A10C-6C6A-48B8-A23A-1C2D745327D9}"/>
              </a:ext>
            </a:extLst>
          </p:cNvPr>
          <p:cNvSpPr/>
          <p:nvPr/>
        </p:nvSpPr>
        <p:spPr>
          <a:xfrm>
            <a:off x="7203280" y="3918533"/>
            <a:ext cx="289428" cy="393948"/>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7D66DA15-7A32-47AE-93CF-536239605DA0}"/>
              </a:ext>
            </a:extLst>
          </p:cNvPr>
          <p:cNvSpPr txBox="1"/>
          <p:nvPr/>
        </p:nvSpPr>
        <p:spPr>
          <a:xfrm>
            <a:off x="6435442" y="4334784"/>
            <a:ext cx="1670329" cy="200055"/>
          </a:xfrm>
          <a:prstGeom prst="rect">
            <a:avLst/>
          </a:prstGeom>
          <a:noFill/>
        </p:spPr>
        <p:txBody>
          <a:bodyPr wrap="none" lIns="0" tIns="0" rIns="0" bIns="0" rtlCol="0">
            <a:spAutoFit/>
          </a:bodyPr>
          <a:lstStyle/>
          <a:p>
            <a:r>
              <a:rPr lang="en-US" sz="1300" dirty="0"/>
              <a:t>Branch, Commit, Push</a:t>
            </a:r>
          </a:p>
        </p:txBody>
      </p:sp>
      <p:sp>
        <p:nvSpPr>
          <p:cNvPr id="12" name="Rectangle: Rounded Corners 11">
            <a:extLst>
              <a:ext uri="{FF2B5EF4-FFF2-40B4-BE49-F238E27FC236}">
                <a16:creationId xmlns:a16="http://schemas.microsoft.com/office/drawing/2014/main" id="{93C3B716-5086-4C8A-9EBF-1BDAB9B84BF5}"/>
              </a:ext>
            </a:extLst>
          </p:cNvPr>
          <p:cNvSpPr/>
          <p:nvPr/>
        </p:nvSpPr>
        <p:spPr>
          <a:xfrm>
            <a:off x="4436828" y="3076887"/>
            <a:ext cx="1272359"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23A5B479-40A3-4FCB-BBDB-BE35BC903BD3}"/>
              </a:ext>
            </a:extLst>
          </p:cNvPr>
          <p:cNvPicPr>
            <a:picLocks noChangeAspect="1"/>
          </p:cNvPicPr>
          <p:nvPr/>
        </p:nvPicPr>
        <p:blipFill>
          <a:blip r:embed="rId2"/>
          <a:stretch>
            <a:fillRect/>
          </a:stretch>
        </p:blipFill>
        <p:spPr>
          <a:xfrm>
            <a:off x="4976629" y="3112834"/>
            <a:ext cx="704236" cy="518102"/>
          </a:xfrm>
          <a:prstGeom prst="rect">
            <a:avLst/>
          </a:prstGeom>
          <a:noFill/>
        </p:spPr>
      </p:pic>
      <p:sp>
        <p:nvSpPr>
          <p:cNvPr id="14" name="TextBox 13">
            <a:extLst>
              <a:ext uri="{FF2B5EF4-FFF2-40B4-BE49-F238E27FC236}">
                <a16:creationId xmlns:a16="http://schemas.microsoft.com/office/drawing/2014/main" id="{01ECBFA3-9206-447C-95C4-851B7BEDEDFA}"/>
              </a:ext>
            </a:extLst>
          </p:cNvPr>
          <p:cNvSpPr txBox="1"/>
          <p:nvPr/>
        </p:nvSpPr>
        <p:spPr>
          <a:xfrm>
            <a:off x="4528275" y="3608538"/>
            <a:ext cx="381515"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docs</a:t>
            </a:r>
          </a:p>
        </p:txBody>
      </p:sp>
      <p:sp>
        <p:nvSpPr>
          <p:cNvPr id="11" name="Arrow: Left 10">
            <a:extLst>
              <a:ext uri="{FF2B5EF4-FFF2-40B4-BE49-F238E27FC236}">
                <a16:creationId xmlns:a16="http://schemas.microsoft.com/office/drawing/2014/main" id="{05609DC3-5B1D-42CC-A39E-15EB409355B7}"/>
              </a:ext>
            </a:extLst>
          </p:cNvPr>
          <p:cNvSpPr/>
          <p:nvPr/>
        </p:nvSpPr>
        <p:spPr>
          <a:xfrm>
            <a:off x="5450104" y="3642974"/>
            <a:ext cx="1241512"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Tree>
    <p:extLst>
      <p:ext uri="{BB962C8B-B14F-4D97-AF65-F5344CB8AC3E}">
        <p14:creationId xmlns:p14="http://schemas.microsoft.com/office/powerpoint/2010/main" val="35099588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241F922-F820-4888-9396-DCF13709AE65}"/>
              </a:ext>
            </a:extLst>
          </p:cNvPr>
          <p:cNvSpPr/>
          <p:nvPr/>
        </p:nvSpPr>
        <p:spPr>
          <a:xfrm>
            <a:off x="3133792" y="1853665"/>
            <a:ext cx="454547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97E50-B572-4B09-98E9-5F91DC8E53D0}"/>
              </a:ext>
            </a:extLst>
          </p:cNvPr>
          <p:cNvSpPr>
            <a:spLocks noGrp="1"/>
          </p:cNvSpPr>
          <p:nvPr>
            <p:ph type="title"/>
          </p:nvPr>
        </p:nvSpPr>
        <p:spPr/>
        <p:txBody>
          <a:bodyPr/>
          <a:lstStyle/>
          <a:p>
            <a:r>
              <a:rPr lang="en-US" dirty="0"/>
              <a:t>Uitnodiging</a:t>
            </a:r>
          </a:p>
        </p:txBody>
      </p:sp>
      <p:sp>
        <p:nvSpPr>
          <p:cNvPr id="3" name="Content Placeholder 2">
            <a:extLst>
              <a:ext uri="{FF2B5EF4-FFF2-40B4-BE49-F238E27FC236}">
                <a16:creationId xmlns:a16="http://schemas.microsoft.com/office/drawing/2014/main" id="{572DEBA8-0D4D-49FE-B88A-7560DE7F7FB7}"/>
              </a:ext>
            </a:extLst>
          </p:cNvPr>
          <p:cNvSpPr>
            <a:spLocks noGrp="1"/>
          </p:cNvSpPr>
          <p:nvPr>
            <p:ph idx="1"/>
          </p:nvPr>
        </p:nvSpPr>
        <p:spPr>
          <a:xfrm>
            <a:off x="720003" y="936000"/>
            <a:ext cx="6623999" cy="518102"/>
          </a:xfrm>
        </p:spPr>
        <p:txBody>
          <a:bodyPr/>
          <a:lstStyle/>
          <a:p>
            <a:r>
              <a:rPr lang="en-US" dirty="0"/>
              <a:t>Heb jij zin om mee te werken </a:t>
            </a:r>
            <a:r>
              <a:rPr lang="en-US" dirty="0" err="1"/>
              <a:t>aan</a:t>
            </a:r>
            <a:r>
              <a:rPr lang="en-US" dirty="0"/>
              <a:t> </a:t>
            </a:r>
            <a:r>
              <a:rPr lang="en-US" dirty="0" err="1"/>
              <a:t>Dapr</a:t>
            </a:r>
            <a:r>
              <a:rPr lang="en-US" dirty="0"/>
              <a:t> </a:t>
            </a:r>
            <a:r>
              <a:rPr lang="en-US" dirty="0" err="1"/>
              <a:t>componenten</a:t>
            </a:r>
            <a:r>
              <a:rPr lang="en-US" dirty="0"/>
              <a:t>?</a:t>
            </a:r>
          </a:p>
        </p:txBody>
      </p:sp>
      <p:sp>
        <p:nvSpPr>
          <p:cNvPr id="4" name="Footer Placeholder 3">
            <a:extLst>
              <a:ext uri="{FF2B5EF4-FFF2-40B4-BE49-F238E27FC236}">
                <a16:creationId xmlns:a16="http://schemas.microsoft.com/office/drawing/2014/main" id="{F5FE982C-6848-40F0-A571-737FA971525D}"/>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69B25B7-4DCF-43D6-8E8D-69553CE4DFB6}"/>
              </a:ext>
            </a:extLst>
          </p:cNvPr>
          <p:cNvSpPr/>
          <p:nvPr/>
        </p:nvSpPr>
        <p:spPr>
          <a:xfrm>
            <a:off x="782642" y="18308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852F07-07C9-43CC-A1C3-6235BA373B22}"/>
              </a:ext>
            </a:extLst>
          </p:cNvPr>
          <p:cNvPicPr>
            <a:picLocks noChangeAspect="1"/>
          </p:cNvPicPr>
          <p:nvPr/>
        </p:nvPicPr>
        <p:blipFill>
          <a:blip r:embed="rId3"/>
          <a:stretch>
            <a:fillRect/>
          </a:stretch>
        </p:blipFill>
        <p:spPr>
          <a:xfrm>
            <a:off x="1280108" y="1942957"/>
            <a:ext cx="704236" cy="518102"/>
          </a:xfrm>
          <a:prstGeom prst="rect">
            <a:avLst/>
          </a:prstGeom>
          <a:noFill/>
        </p:spPr>
      </p:pic>
      <p:sp>
        <p:nvSpPr>
          <p:cNvPr id="7" name="TextBox 6">
            <a:extLst>
              <a:ext uri="{FF2B5EF4-FFF2-40B4-BE49-F238E27FC236}">
                <a16:creationId xmlns:a16="http://schemas.microsoft.com/office/drawing/2014/main" id="{9C5D1EA4-5AB9-46D1-968A-F8B243823221}"/>
              </a:ext>
            </a:extLst>
          </p:cNvPr>
          <p:cNvSpPr txBox="1"/>
          <p:nvPr/>
        </p:nvSpPr>
        <p:spPr>
          <a:xfrm>
            <a:off x="874089" y="23624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12AEBDBC-9850-4563-95FB-01D2E8D2F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3" y="1384318"/>
            <a:ext cx="921070" cy="518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855F7C-696A-41C5-AB8D-3EAB7C921B5A}"/>
              </a:ext>
            </a:extLst>
          </p:cNvPr>
          <p:cNvPicPr>
            <a:picLocks noChangeAspect="1"/>
          </p:cNvPicPr>
          <p:nvPr/>
        </p:nvPicPr>
        <p:blipFill>
          <a:blip r:embed="rId3"/>
          <a:stretch>
            <a:fillRect/>
          </a:stretch>
        </p:blipFill>
        <p:spPr>
          <a:xfrm>
            <a:off x="7069344" y="1904468"/>
            <a:ext cx="459784" cy="338260"/>
          </a:xfrm>
          <a:prstGeom prst="rect">
            <a:avLst/>
          </a:prstGeom>
          <a:noFill/>
        </p:spPr>
      </p:pic>
      <p:sp>
        <p:nvSpPr>
          <p:cNvPr id="13" name="TextBox 12">
            <a:extLst>
              <a:ext uri="{FF2B5EF4-FFF2-40B4-BE49-F238E27FC236}">
                <a16:creationId xmlns:a16="http://schemas.microsoft.com/office/drawing/2014/main" id="{D2BD4E23-C1FC-41CE-A98F-A6FAD84BC71F}"/>
              </a:ext>
            </a:extLst>
          </p:cNvPr>
          <p:cNvSpPr txBox="1"/>
          <p:nvPr/>
        </p:nvSpPr>
        <p:spPr>
          <a:xfrm>
            <a:off x="3269708" y="2392639"/>
            <a:ext cx="1468351" cy="400110"/>
          </a:xfrm>
          <a:prstGeom prst="rect">
            <a:avLst/>
          </a:prstGeom>
          <a:noFill/>
        </p:spPr>
        <p:txBody>
          <a:bodyPr wrap="none" lIns="0" tIns="0" rIns="0" bIns="0" rtlCol="0">
            <a:spAutoFit/>
          </a:bodyPr>
          <a:lstStyle/>
          <a:p>
            <a:r>
              <a:rPr lang="en-US" sz="1300" i="1" dirty="0"/>
              <a:t>AMIS-services/</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B86A646D-B0A1-4B3A-B9A6-34424BF7D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977" y="173287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92B3EBDB-08B4-4478-B39A-EDD143B2DC62}"/>
              </a:ext>
            </a:extLst>
          </p:cNvPr>
          <p:cNvSpPr/>
          <p:nvPr/>
        </p:nvSpPr>
        <p:spPr>
          <a:xfrm>
            <a:off x="2342440" y="2133588"/>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9" name="Arrow: Down 18">
            <a:extLst>
              <a:ext uri="{FF2B5EF4-FFF2-40B4-BE49-F238E27FC236}">
                <a16:creationId xmlns:a16="http://schemas.microsoft.com/office/drawing/2014/main" id="{AB778396-06F4-4BAD-AC26-0BD4E31B2C72}"/>
              </a:ext>
            </a:extLst>
          </p:cNvPr>
          <p:cNvSpPr/>
          <p:nvPr/>
        </p:nvSpPr>
        <p:spPr>
          <a:xfrm>
            <a:off x="4943257" y="2780720"/>
            <a:ext cx="399495" cy="141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51" name="Arrow: Down 50">
            <a:extLst>
              <a:ext uri="{FF2B5EF4-FFF2-40B4-BE49-F238E27FC236}">
                <a16:creationId xmlns:a16="http://schemas.microsoft.com/office/drawing/2014/main" id="{D04582B1-73DB-466D-AFB8-844EBAD72737}"/>
              </a:ext>
            </a:extLst>
          </p:cNvPr>
          <p:cNvSpPr/>
          <p:nvPr/>
        </p:nvSpPr>
        <p:spPr>
          <a:xfrm>
            <a:off x="6068085" y="2768468"/>
            <a:ext cx="399495" cy="1670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pic>
        <p:nvPicPr>
          <p:cNvPr id="54" name="Graphic 53" descr="Laptop with solid fill">
            <a:extLst>
              <a:ext uri="{FF2B5EF4-FFF2-40B4-BE49-F238E27FC236}">
                <a16:creationId xmlns:a16="http://schemas.microsoft.com/office/drawing/2014/main" id="{D85832E1-7DA9-4E13-A79C-F28B6F9B1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0898" y="4187130"/>
            <a:ext cx="914400" cy="914400"/>
          </a:xfrm>
          <a:prstGeom prst="rect">
            <a:avLst/>
          </a:prstGeom>
        </p:spPr>
      </p:pic>
      <p:pic>
        <p:nvPicPr>
          <p:cNvPr id="56" name="Graphic 55" descr="Laptop outline">
            <a:extLst>
              <a:ext uri="{FF2B5EF4-FFF2-40B4-BE49-F238E27FC236}">
                <a16:creationId xmlns:a16="http://schemas.microsoft.com/office/drawing/2014/main" id="{3EAD3976-BCB0-4198-9AE9-6FDC27603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3719" y="4021369"/>
            <a:ext cx="914400" cy="914400"/>
          </a:xfrm>
          <a:prstGeom prst="rect">
            <a:avLst/>
          </a:prstGeom>
        </p:spPr>
      </p:pic>
      <p:pic>
        <p:nvPicPr>
          <p:cNvPr id="57" name="Graphic 56" descr="Laptop with solid fill">
            <a:extLst>
              <a:ext uri="{FF2B5EF4-FFF2-40B4-BE49-F238E27FC236}">
                <a16:creationId xmlns:a16="http://schemas.microsoft.com/office/drawing/2014/main" id="{D4061606-BB3C-43EA-BBEE-5C4CBF08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6818" y="3481602"/>
            <a:ext cx="914400" cy="914400"/>
          </a:xfrm>
          <a:prstGeom prst="rect">
            <a:avLst/>
          </a:prstGeom>
        </p:spPr>
      </p:pic>
      <p:pic>
        <p:nvPicPr>
          <p:cNvPr id="1026" name="Picture 2" descr="fork and branch crisscrossed">
            <a:extLst>
              <a:ext uri="{FF2B5EF4-FFF2-40B4-BE49-F238E27FC236}">
                <a16:creationId xmlns:a16="http://schemas.microsoft.com/office/drawing/2014/main" id="{8980E987-2EE5-4AEF-A78F-DE92BF6E2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5375" y="108097"/>
            <a:ext cx="1940980" cy="121311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A87B339-BDCA-4005-B13D-BD9DDA4708BC}"/>
              </a:ext>
            </a:extLst>
          </p:cNvPr>
          <p:cNvGrpSpPr/>
          <p:nvPr/>
        </p:nvGrpSpPr>
        <p:grpSpPr>
          <a:xfrm>
            <a:off x="4902701" y="2212059"/>
            <a:ext cx="605186" cy="571781"/>
            <a:chOff x="548199" y="4028310"/>
            <a:chExt cx="638589" cy="541067"/>
          </a:xfrm>
        </p:grpSpPr>
        <p:pic>
          <p:nvPicPr>
            <p:cNvPr id="59" name="Picture 58">
              <a:extLst>
                <a:ext uri="{FF2B5EF4-FFF2-40B4-BE49-F238E27FC236}">
                  <a16:creationId xmlns:a16="http://schemas.microsoft.com/office/drawing/2014/main" id="{DED688CF-ACD5-4BB4-BCEC-56CF75C45D1B}"/>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60" name="Picture 59">
              <a:extLst>
                <a:ext uri="{FF2B5EF4-FFF2-40B4-BE49-F238E27FC236}">
                  <a16:creationId xmlns:a16="http://schemas.microsoft.com/office/drawing/2014/main" id="{280F655E-F420-4E82-8BF0-08E85C92B49B}"/>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pic>
        <p:nvPicPr>
          <p:cNvPr id="10" name="Picture 9">
            <a:extLst>
              <a:ext uri="{FF2B5EF4-FFF2-40B4-BE49-F238E27FC236}">
                <a16:creationId xmlns:a16="http://schemas.microsoft.com/office/drawing/2014/main" id="{4F0C9658-906E-440A-8C9B-1CBB32CB51F1}"/>
              </a:ext>
            </a:extLst>
          </p:cNvPr>
          <p:cNvPicPr>
            <a:picLocks noChangeAspect="1"/>
          </p:cNvPicPr>
          <p:nvPr/>
        </p:nvPicPr>
        <p:blipFill>
          <a:blip r:embed="rId11"/>
          <a:stretch>
            <a:fillRect/>
          </a:stretch>
        </p:blipFill>
        <p:spPr>
          <a:xfrm>
            <a:off x="3176941" y="2153713"/>
            <a:ext cx="1097757" cy="256584"/>
          </a:xfrm>
          <a:prstGeom prst="rect">
            <a:avLst/>
          </a:prstGeom>
        </p:spPr>
      </p:pic>
      <p:sp>
        <p:nvSpPr>
          <p:cNvPr id="11" name="Speech Bubble: Rectangle 10">
            <a:extLst>
              <a:ext uri="{FF2B5EF4-FFF2-40B4-BE49-F238E27FC236}">
                <a16:creationId xmlns:a16="http://schemas.microsoft.com/office/drawing/2014/main" id="{ED029A2D-6465-48F7-A8B3-FF64837B279E}"/>
              </a:ext>
            </a:extLst>
          </p:cNvPr>
          <p:cNvSpPr/>
          <p:nvPr/>
        </p:nvSpPr>
        <p:spPr>
          <a:xfrm>
            <a:off x="4836955" y="1431834"/>
            <a:ext cx="670932"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branch</a:t>
            </a:r>
          </a:p>
        </p:txBody>
      </p:sp>
      <p:sp>
        <p:nvSpPr>
          <p:cNvPr id="85" name="Arrow: Down 84">
            <a:extLst>
              <a:ext uri="{FF2B5EF4-FFF2-40B4-BE49-F238E27FC236}">
                <a16:creationId xmlns:a16="http://schemas.microsoft.com/office/drawing/2014/main" id="{AB0A4325-B423-4EDC-AE87-B0B3F6B258F0}"/>
              </a:ext>
            </a:extLst>
          </p:cNvPr>
          <p:cNvSpPr/>
          <p:nvPr/>
        </p:nvSpPr>
        <p:spPr>
          <a:xfrm>
            <a:off x="7082840" y="2760002"/>
            <a:ext cx="399495" cy="914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Tree>
    <p:extLst>
      <p:ext uri="{BB962C8B-B14F-4D97-AF65-F5344CB8AC3E}">
        <p14:creationId xmlns:p14="http://schemas.microsoft.com/office/powerpoint/2010/main" val="237512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5"/>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5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56"/>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4"/>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8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13" grpId="0"/>
      <p:bldP spid="15" grpId="0" animBg="1"/>
      <p:bldP spid="19" grpId="0" animBg="1"/>
      <p:bldP spid="51" grpId="0" animBg="1"/>
      <p:bldP spid="11" grpId="0" animBg="1"/>
      <p:bldP spid="8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Rectangle: Rounded Corners 27">
            <a:extLst>
              <a:ext uri="{FF2B5EF4-FFF2-40B4-BE49-F238E27FC236}">
                <a16:creationId xmlns:a16="http://schemas.microsoft.com/office/drawing/2014/main" id="{F241F922-F820-4888-9396-DCF13709AE65}"/>
              </a:ext>
            </a:extLst>
          </p:cNvPr>
          <p:cNvSpPr/>
          <p:nvPr/>
        </p:nvSpPr>
        <p:spPr>
          <a:xfrm>
            <a:off x="3133792" y="1853665"/>
            <a:ext cx="4545475"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C97E50-B572-4B09-98E9-5F91DC8E53D0}"/>
              </a:ext>
            </a:extLst>
          </p:cNvPr>
          <p:cNvSpPr>
            <a:spLocks noGrp="1"/>
          </p:cNvSpPr>
          <p:nvPr>
            <p:ph type="title"/>
          </p:nvPr>
        </p:nvSpPr>
        <p:spPr/>
        <p:txBody>
          <a:bodyPr/>
          <a:lstStyle/>
          <a:p>
            <a:r>
              <a:rPr lang="en-US" dirty="0"/>
              <a:t>Uitnodiging</a:t>
            </a:r>
          </a:p>
        </p:txBody>
      </p:sp>
      <p:sp>
        <p:nvSpPr>
          <p:cNvPr id="3" name="Content Placeholder 2">
            <a:extLst>
              <a:ext uri="{FF2B5EF4-FFF2-40B4-BE49-F238E27FC236}">
                <a16:creationId xmlns:a16="http://schemas.microsoft.com/office/drawing/2014/main" id="{572DEBA8-0D4D-49FE-B88A-7560DE7F7FB7}"/>
              </a:ext>
            </a:extLst>
          </p:cNvPr>
          <p:cNvSpPr>
            <a:spLocks noGrp="1"/>
          </p:cNvSpPr>
          <p:nvPr>
            <p:ph idx="1"/>
          </p:nvPr>
        </p:nvSpPr>
        <p:spPr>
          <a:xfrm>
            <a:off x="720003" y="936000"/>
            <a:ext cx="6623999" cy="518102"/>
          </a:xfrm>
        </p:spPr>
        <p:txBody>
          <a:bodyPr/>
          <a:lstStyle/>
          <a:p>
            <a:r>
              <a:rPr lang="en-US" dirty="0"/>
              <a:t>Heb jij zin om mee te werken </a:t>
            </a:r>
            <a:r>
              <a:rPr lang="en-US" dirty="0" err="1"/>
              <a:t>aan</a:t>
            </a:r>
            <a:r>
              <a:rPr lang="en-US" dirty="0"/>
              <a:t> </a:t>
            </a:r>
            <a:r>
              <a:rPr lang="en-US" dirty="0" err="1"/>
              <a:t>Dapr</a:t>
            </a:r>
            <a:r>
              <a:rPr lang="en-US" dirty="0"/>
              <a:t> </a:t>
            </a:r>
            <a:r>
              <a:rPr lang="en-US" dirty="0" err="1"/>
              <a:t>componenten</a:t>
            </a:r>
            <a:r>
              <a:rPr lang="en-US" dirty="0"/>
              <a:t>?</a:t>
            </a:r>
          </a:p>
        </p:txBody>
      </p:sp>
      <p:sp>
        <p:nvSpPr>
          <p:cNvPr id="4" name="Footer Placeholder 3">
            <a:extLst>
              <a:ext uri="{FF2B5EF4-FFF2-40B4-BE49-F238E27FC236}">
                <a16:creationId xmlns:a16="http://schemas.microsoft.com/office/drawing/2014/main" id="{F5FE982C-6848-40F0-A571-737FA971525D}"/>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E69B25B7-4DCF-43D6-8E8D-69553CE4DFB6}"/>
              </a:ext>
            </a:extLst>
          </p:cNvPr>
          <p:cNvSpPr/>
          <p:nvPr/>
        </p:nvSpPr>
        <p:spPr>
          <a:xfrm>
            <a:off x="782642" y="1830810"/>
            <a:ext cx="1651246" cy="949910"/>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1C852F07-07C9-43CC-A1C3-6235BA373B22}"/>
              </a:ext>
            </a:extLst>
          </p:cNvPr>
          <p:cNvPicPr>
            <a:picLocks noChangeAspect="1"/>
          </p:cNvPicPr>
          <p:nvPr/>
        </p:nvPicPr>
        <p:blipFill>
          <a:blip r:embed="rId3"/>
          <a:stretch>
            <a:fillRect/>
          </a:stretch>
        </p:blipFill>
        <p:spPr>
          <a:xfrm>
            <a:off x="1280108" y="1942957"/>
            <a:ext cx="704236" cy="518102"/>
          </a:xfrm>
          <a:prstGeom prst="rect">
            <a:avLst/>
          </a:prstGeom>
          <a:noFill/>
        </p:spPr>
      </p:pic>
      <p:sp>
        <p:nvSpPr>
          <p:cNvPr id="7" name="TextBox 6">
            <a:extLst>
              <a:ext uri="{FF2B5EF4-FFF2-40B4-BE49-F238E27FC236}">
                <a16:creationId xmlns:a16="http://schemas.microsoft.com/office/drawing/2014/main" id="{9C5D1EA4-5AB9-46D1-968A-F8B243823221}"/>
              </a:ext>
            </a:extLst>
          </p:cNvPr>
          <p:cNvSpPr txBox="1"/>
          <p:nvPr/>
        </p:nvSpPr>
        <p:spPr>
          <a:xfrm>
            <a:off x="874089" y="2362461"/>
            <a:ext cx="1468351" cy="400110"/>
          </a:xfrm>
          <a:prstGeom prst="rect">
            <a:avLst/>
          </a:prstGeom>
          <a:noFill/>
        </p:spPr>
        <p:txBody>
          <a:bodyPr wrap="none" lIns="0" tIns="0" rIns="0" bIns="0" rtlCol="0">
            <a:spAutoFit/>
          </a:bodyPr>
          <a:lstStyle/>
          <a:p>
            <a:r>
              <a:rPr lang="en-US" sz="1300" i="1" dirty="0" err="1"/>
              <a:t>dapr</a:t>
            </a:r>
            <a:r>
              <a:rPr lang="en-US" sz="1300" i="1" dirty="0"/>
              <a:t>/</a:t>
            </a:r>
            <a:br>
              <a:rPr lang="en-US" sz="1300" i="1" dirty="0"/>
            </a:br>
            <a:r>
              <a:rPr lang="en-US" sz="1300" i="1" dirty="0"/>
              <a:t>components-</a:t>
            </a:r>
            <a:r>
              <a:rPr lang="en-US" sz="1300" i="1" dirty="0" err="1"/>
              <a:t>contrib</a:t>
            </a:r>
            <a:endParaRPr lang="en-US" sz="1300" i="1" dirty="0"/>
          </a:p>
        </p:txBody>
      </p:sp>
      <p:pic>
        <p:nvPicPr>
          <p:cNvPr id="8" name="Picture 2" descr="GitHub Logo, history, meaning, symbol, PNG">
            <a:extLst>
              <a:ext uri="{FF2B5EF4-FFF2-40B4-BE49-F238E27FC236}">
                <a16:creationId xmlns:a16="http://schemas.microsoft.com/office/drawing/2014/main" id="{12AEBDBC-9850-4563-95FB-01D2E8D2FB3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9573" y="1384318"/>
            <a:ext cx="921070" cy="51810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3C855F7C-696A-41C5-AB8D-3EAB7C921B5A}"/>
              </a:ext>
            </a:extLst>
          </p:cNvPr>
          <p:cNvPicPr>
            <a:picLocks noChangeAspect="1"/>
          </p:cNvPicPr>
          <p:nvPr/>
        </p:nvPicPr>
        <p:blipFill>
          <a:blip r:embed="rId3"/>
          <a:stretch>
            <a:fillRect/>
          </a:stretch>
        </p:blipFill>
        <p:spPr>
          <a:xfrm>
            <a:off x="7069344" y="1904468"/>
            <a:ext cx="459784" cy="338260"/>
          </a:xfrm>
          <a:prstGeom prst="rect">
            <a:avLst/>
          </a:prstGeom>
          <a:noFill/>
        </p:spPr>
      </p:pic>
      <p:sp>
        <p:nvSpPr>
          <p:cNvPr id="13" name="TextBox 12">
            <a:extLst>
              <a:ext uri="{FF2B5EF4-FFF2-40B4-BE49-F238E27FC236}">
                <a16:creationId xmlns:a16="http://schemas.microsoft.com/office/drawing/2014/main" id="{D2BD4E23-C1FC-41CE-A98F-A6FAD84BC71F}"/>
              </a:ext>
            </a:extLst>
          </p:cNvPr>
          <p:cNvSpPr txBox="1"/>
          <p:nvPr/>
        </p:nvSpPr>
        <p:spPr>
          <a:xfrm>
            <a:off x="3269708" y="2392639"/>
            <a:ext cx="1468351" cy="400110"/>
          </a:xfrm>
          <a:prstGeom prst="rect">
            <a:avLst/>
          </a:prstGeom>
          <a:noFill/>
        </p:spPr>
        <p:txBody>
          <a:bodyPr wrap="none" lIns="0" tIns="0" rIns="0" bIns="0" rtlCol="0">
            <a:spAutoFit/>
          </a:bodyPr>
          <a:lstStyle/>
          <a:p>
            <a:r>
              <a:rPr lang="en-US" sz="1300" i="1" dirty="0"/>
              <a:t>AMIS-services/</a:t>
            </a:r>
            <a:br>
              <a:rPr lang="en-US" sz="1300" i="1" dirty="0"/>
            </a:br>
            <a:r>
              <a:rPr lang="en-US" sz="1300" i="1" dirty="0"/>
              <a:t>components-</a:t>
            </a:r>
            <a:r>
              <a:rPr lang="en-US" sz="1300" i="1" dirty="0" err="1"/>
              <a:t>contrib</a:t>
            </a:r>
            <a:endParaRPr lang="en-US" sz="1300" i="1" dirty="0"/>
          </a:p>
        </p:txBody>
      </p:sp>
      <p:pic>
        <p:nvPicPr>
          <p:cNvPr id="14" name="Picture 2" descr="GitHub Logo, history, meaning, symbol, PNG">
            <a:extLst>
              <a:ext uri="{FF2B5EF4-FFF2-40B4-BE49-F238E27FC236}">
                <a16:creationId xmlns:a16="http://schemas.microsoft.com/office/drawing/2014/main" id="{B86A646D-B0A1-4B3A-B9A6-34424BF7DF8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385977" y="1732873"/>
            <a:ext cx="921070" cy="518102"/>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92B3EBDB-08B4-4478-B39A-EDD143B2DC62}"/>
              </a:ext>
            </a:extLst>
          </p:cNvPr>
          <p:cNvSpPr/>
          <p:nvPr/>
        </p:nvSpPr>
        <p:spPr>
          <a:xfrm>
            <a:off x="2342440" y="2133588"/>
            <a:ext cx="834501" cy="41725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fork</a:t>
            </a:r>
          </a:p>
        </p:txBody>
      </p:sp>
      <p:sp>
        <p:nvSpPr>
          <p:cNvPr id="19" name="Arrow: Down 18">
            <a:extLst>
              <a:ext uri="{FF2B5EF4-FFF2-40B4-BE49-F238E27FC236}">
                <a16:creationId xmlns:a16="http://schemas.microsoft.com/office/drawing/2014/main" id="{AB778396-06F4-4BAD-AC26-0BD4E31B2C72}"/>
              </a:ext>
            </a:extLst>
          </p:cNvPr>
          <p:cNvSpPr/>
          <p:nvPr/>
        </p:nvSpPr>
        <p:spPr>
          <a:xfrm>
            <a:off x="4943257" y="2780720"/>
            <a:ext cx="399495" cy="141688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51" name="Arrow: Down 50">
            <a:extLst>
              <a:ext uri="{FF2B5EF4-FFF2-40B4-BE49-F238E27FC236}">
                <a16:creationId xmlns:a16="http://schemas.microsoft.com/office/drawing/2014/main" id="{D04582B1-73DB-466D-AFB8-844EBAD72737}"/>
              </a:ext>
            </a:extLst>
          </p:cNvPr>
          <p:cNvSpPr/>
          <p:nvPr/>
        </p:nvSpPr>
        <p:spPr>
          <a:xfrm>
            <a:off x="6068085" y="2768468"/>
            <a:ext cx="399495" cy="167074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pic>
        <p:nvPicPr>
          <p:cNvPr id="54" name="Graphic 53" descr="Laptop with solid fill">
            <a:extLst>
              <a:ext uri="{FF2B5EF4-FFF2-40B4-BE49-F238E27FC236}">
                <a16:creationId xmlns:a16="http://schemas.microsoft.com/office/drawing/2014/main" id="{D85832E1-7DA9-4E13-A79C-F28B6F9B146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860898" y="4187130"/>
            <a:ext cx="914400" cy="914400"/>
          </a:xfrm>
          <a:prstGeom prst="rect">
            <a:avLst/>
          </a:prstGeom>
        </p:spPr>
      </p:pic>
      <p:pic>
        <p:nvPicPr>
          <p:cNvPr id="56" name="Graphic 55" descr="Laptop outline">
            <a:extLst>
              <a:ext uri="{FF2B5EF4-FFF2-40B4-BE49-F238E27FC236}">
                <a16:creationId xmlns:a16="http://schemas.microsoft.com/office/drawing/2014/main" id="{3EAD3976-BCB0-4198-9AE9-6FDC276036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4663719" y="4021369"/>
            <a:ext cx="914400" cy="914400"/>
          </a:xfrm>
          <a:prstGeom prst="rect">
            <a:avLst/>
          </a:prstGeom>
        </p:spPr>
      </p:pic>
      <p:pic>
        <p:nvPicPr>
          <p:cNvPr id="57" name="Graphic 56" descr="Laptop with solid fill">
            <a:extLst>
              <a:ext uri="{FF2B5EF4-FFF2-40B4-BE49-F238E27FC236}">
                <a16:creationId xmlns:a16="http://schemas.microsoft.com/office/drawing/2014/main" id="{D4061606-BB3C-43EA-BBEE-5C4CBF08E44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946818" y="3481602"/>
            <a:ext cx="914400" cy="914400"/>
          </a:xfrm>
          <a:prstGeom prst="rect">
            <a:avLst/>
          </a:prstGeom>
        </p:spPr>
      </p:pic>
      <p:pic>
        <p:nvPicPr>
          <p:cNvPr id="1026" name="Picture 2" descr="fork and branch crisscrossed">
            <a:extLst>
              <a:ext uri="{FF2B5EF4-FFF2-40B4-BE49-F238E27FC236}">
                <a16:creationId xmlns:a16="http://schemas.microsoft.com/office/drawing/2014/main" id="{8980E987-2EE5-4AEF-A78F-DE92BF6E2536}"/>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115375" y="108097"/>
            <a:ext cx="1940980" cy="1213113"/>
          </a:xfrm>
          <a:prstGeom prst="rect">
            <a:avLst/>
          </a:prstGeom>
          <a:noFill/>
          <a:extLst>
            <a:ext uri="{909E8E84-426E-40DD-AFC4-6F175D3DCCD1}">
              <a14:hiddenFill xmlns:a14="http://schemas.microsoft.com/office/drawing/2010/main">
                <a:solidFill>
                  <a:srgbClr val="FFFFFF"/>
                </a:solidFill>
              </a14:hiddenFill>
            </a:ext>
          </a:extLst>
        </p:spPr>
      </p:pic>
      <p:grpSp>
        <p:nvGrpSpPr>
          <p:cNvPr id="58" name="Group 57">
            <a:extLst>
              <a:ext uri="{FF2B5EF4-FFF2-40B4-BE49-F238E27FC236}">
                <a16:creationId xmlns:a16="http://schemas.microsoft.com/office/drawing/2014/main" id="{9A87B339-BDCA-4005-B13D-BD9DDA4708BC}"/>
              </a:ext>
            </a:extLst>
          </p:cNvPr>
          <p:cNvGrpSpPr/>
          <p:nvPr/>
        </p:nvGrpSpPr>
        <p:grpSpPr>
          <a:xfrm>
            <a:off x="4902701" y="2212059"/>
            <a:ext cx="605186" cy="571781"/>
            <a:chOff x="548199" y="4028310"/>
            <a:chExt cx="638589" cy="541067"/>
          </a:xfrm>
        </p:grpSpPr>
        <p:pic>
          <p:nvPicPr>
            <p:cNvPr id="59" name="Picture 58">
              <a:extLst>
                <a:ext uri="{FF2B5EF4-FFF2-40B4-BE49-F238E27FC236}">
                  <a16:creationId xmlns:a16="http://schemas.microsoft.com/office/drawing/2014/main" id="{DED688CF-ACD5-4BB4-BCEC-56CF75C45D1B}"/>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60" name="Picture 59">
              <a:extLst>
                <a:ext uri="{FF2B5EF4-FFF2-40B4-BE49-F238E27FC236}">
                  <a16:creationId xmlns:a16="http://schemas.microsoft.com/office/drawing/2014/main" id="{280F655E-F420-4E82-8BF0-08E85C92B49B}"/>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sp>
        <p:nvSpPr>
          <p:cNvPr id="71" name="Freeform: Shape 70">
            <a:extLst>
              <a:ext uri="{FF2B5EF4-FFF2-40B4-BE49-F238E27FC236}">
                <a16:creationId xmlns:a16="http://schemas.microsoft.com/office/drawing/2014/main" id="{ED280A23-CE03-469E-ADDB-21C3ACACDBFB}"/>
              </a:ext>
            </a:extLst>
          </p:cNvPr>
          <p:cNvSpPr/>
          <p:nvPr/>
        </p:nvSpPr>
        <p:spPr>
          <a:xfrm>
            <a:off x="5305323" y="2695512"/>
            <a:ext cx="748597" cy="1699597"/>
          </a:xfrm>
          <a:custGeom>
            <a:avLst/>
            <a:gdLst>
              <a:gd name="connsiteX0" fmla="*/ 0 w 636888"/>
              <a:gd name="connsiteY0" fmla="*/ 1295400 h 1295400"/>
              <a:gd name="connsiteX1" fmla="*/ 599440 w 636888"/>
              <a:gd name="connsiteY1" fmla="*/ 1051560 h 1295400"/>
              <a:gd name="connsiteX2" fmla="*/ 523240 w 636888"/>
              <a:gd name="connsiteY2" fmla="*/ 0 h 1295400"/>
            </a:gdLst>
            <a:ahLst/>
            <a:cxnLst>
              <a:cxn ang="0">
                <a:pos x="connsiteX0" y="connsiteY0"/>
              </a:cxn>
              <a:cxn ang="0">
                <a:pos x="connsiteX1" y="connsiteY1"/>
              </a:cxn>
              <a:cxn ang="0">
                <a:pos x="connsiteX2" y="connsiteY2"/>
              </a:cxn>
            </a:cxnLst>
            <a:rect l="l" t="t" r="r" b="b"/>
            <a:pathLst>
              <a:path w="636888" h="1295400">
                <a:moveTo>
                  <a:pt x="0" y="1295400"/>
                </a:moveTo>
                <a:cubicBezTo>
                  <a:pt x="256116" y="1281430"/>
                  <a:pt x="512233" y="1267460"/>
                  <a:pt x="599440" y="1051560"/>
                </a:cubicBezTo>
                <a:cubicBezTo>
                  <a:pt x="686647" y="835660"/>
                  <a:pt x="604943" y="417830"/>
                  <a:pt x="523240" y="0"/>
                </a:cubicBezTo>
              </a:path>
            </a:pathLst>
          </a:custGeom>
          <a:ln w="12700">
            <a:solidFill>
              <a:schemeClr val="accent3">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72" name="Freeform: Shape 71">
            <a:extLst>
              <a:ext uri="{FF2B5EF4-FFF2-40B4-BE49-F238E27FC236}">
                <a16:creationId xmlns:a16="http://schemas.microsoft.com/office/drawing/2014/main" id="{C75A8A6A-80C8-4FA6-9581-D2EA127EC282}"/>
              </a:ext>
            </a:extLst>
          </p:cNvPr>
          <p:cNvSpPr/>
          <p:nvPr/>
        </p:nvSpPr>
        <p:spPr>
          <a:xfrm>
            <a:off x="6265260" y="2606384"/>
            <a:ext cx="672541" cy="1905000"/>
          </a:xfrm>
          <a:custGeom>
            <a:avLst/>
            <a:gdLst>
              <a:gd name="connsiteX0" fmla="*/ 355600 w 672541"/>
              <a:gd name="connsiteY0" fmla="*/ 1905000 h 1905000"/>
              <a:gd name="connsiteX1" fmla="*/ 640080 w 672541"/>
              <a:gd name="connsiteY1" fmla="*/ 1254760 h 1905000"/>
              <a:gd name="connsiteX2" fmla="*/ 594360 w 672541"/>
              <a:gd name="connsiteY2" fmla="*/ 274320 h 1905000"/>
              <a:gd name="connsiteX3" fmla="*/ 0 w 672541"/>
              <a:gd name="connsiteY3" fmla="*/ 0 h 1905000"/>
            </a:gdLst>
            <a:ahLst/>
            <a:cxnLst>
              <a:cxn ang="0">
                <a:pos x="connsiteX0" y="connsiteY0"/>
              </a:cxn>
              <a:cxn ang="0">
                <a:pos x="connsiteX1" y="connsiteY1"/>
              </a:cxn>
              <a:cxn ang="0">
                <a:pos x="connsiteX2" y="connsiteY2"/>
              </a:cxn>
              <a:cxn ang="0">
                <a:pos x="connsiteX3" y="connsiteY3"/>
              </a:cxn>
            </a:cxnLst>
            <a:rect l="l" t="t" r="r" b="b"/>
            <a:pathLst>
              <a:path w="672541" h="1905000">
                <a:moveTo>
                  <a:pt x="355600" y="1905000"/>
                </a:moveTo>
                <a:cubicBezTo>
                  <a:pt x="477943" y="1715770"/>
                  <a:pt x="600287" y="1526540"/>
                  <a:pt x="640080" y="1254760"/>
                </a:cubicBezTo>
                <a:cubicBezTo>
                  <a:pt x="679873" y="982980"/>
                  <a:pt x="701040" y="483447"/>
                  <a:pt x="594360" y="274320"/>
                </a:cubicBezTo>
                <a:cubicBezTo>
                  <a:pt x="487680" y="65193"/>
                  <a:pt x="243840" y="32596"/>
                  <a:pt x="0" y="0"/>
                </a:cubicBezTo>
              </a:path>
            </a:pathLst>
          </a:custGeom>
          <a:ln w="12700">
            <a:solidFill>
              <a:schemeClr val="accent5">
                <a:lumMod val="60000"/>
                <a:lumOff val="40000"/>
              </a:schemeClr>
            </a:solidFill>
            <a:headEnd type="none" w="med" len="med"/>
            <a:tailEnd type="arrow" w="med" len="med"/>
          </a:ln>
        </p:spPr>
        <p:style>
          <a:lnRef idx="1">
            <a:schemeClr val="accent5"/>
          </a:lnRef>
          <a:fillRef idx="0">
            <a:schemeClr val="accent5"/>
          </a:fillRef>
          <a:effectRef idx="0">
            <a:schemeClr val="accent5"/>
          </a:effectRef>
          <a:fontRef idx="minor">
            <a:schemeClr val="tx1"/>
          </a:fontRef>
        </p:style>
        <p:txBody>
          <a:bodyPr rtlCol="0" anchor="ctr"/>
          <a:lstStyle/>
          <a:p>
            <a:pPr algn="ctr"/>
            <a:endParaRPr lang="en-US">
              <a:solidFill>
                <a:schemeClr val="tx1"/>
              </a:solidFill>
            </a:endParaRPr>
          </a:p>
        </p:txBody>
      </p:sp>
      <p:sp>
        <p:nvSpPr>
          <p:cNvPr id="75" name="TextBox 74">
            <a:extLst>
              <a:ext uri="{FF2B5EF4-FFF2-40B4-BE49-F238E27FC236}">
                <a16:creationId xmlns:a16="http://schemas.microsoft.com/office/drawing/2014/main" id="{CA6D40CA-FAA8-46CA-93EE-6C9DDDA31539}"/>
              </a:ext>
            </a:extLst>
          </p:cNvPr>
          <p:cNvSpPr txBox="1"/>
          <p:nvPr/>
        </p:nvSpPr>
        <p:spPr>
          <a:xfrm>
            <a:off x="2374622" y="3523133"/>
            <a:ext cx="160300" cy="138499"/>
          </a:xfrm>
          <a:prstGeom prst="rect">
            <a:avLst/>
          </a:prstGeom>
          <a:noFill/>
        </p:spPr>
        <p:txBody>
          <a:bodyPr wrap="none" lIns="0" tIns="0" rIns="0" bIns="0" rtlCol="0">
            <a:spAutoFit/>
          </a:bodyPr>
          <a:lstStyle/>
          <a:p>
            <a:r>
              <a:rPr lang="en-US" sz="900" dirty="0"/>
              <a:t>PR</a:t>
            </a:r>
          </a:p>
        </p:txBody>
      </p:sp>
      <p:sp>
        <p:nvSpPr>
          <p:cNvPr id="76" name="TextBox 75">
            <a:extLst>
              <a:ext uri="{FF2B5EF4-FFF2-40B4-BE49-F238E27FC236}">
                <a16:creationId xmlns:a16="http://schemas.microsoft.com/office/drawing/2014/main" id="{F288B7CC-3AC1-42E9-9EC2-C21916A5BE97}"/>
              </a:ext>
            </a:extLst>
          </p:cNvPr>
          <p:cNvSpPr txBox="1"/>
          <p:nvPr/>
        </p:nvSpPr>
        <p:spPr>
          <a:xfrm>
            <a:off x="5480352" y="4085630"/>
            <a:ext cx="530594" cy="215444"/>
          </a:xfrm>
          <a:prstGeom prst="rect">
            <a:avLst/>
          </a:prstGeom>
          <a:noFill/>
        </p:spPr>
        <p:txBody>
          <a:bodyPr wrap="none" lIns="0" tIns="0" rIns="0" bIns="0" rtlCol="0">
            <a:spAutoFit/>
          </a:bodyPr>
          <a:lstStyle/>
          <a:p>
            <a:r>
              <a:rPr lang="en-US" sz="700" i="1" dirty="0"/>
              <a:t>pull, commit, </a:t>
            </a:r>
          </a:p>
          <a:p>
            <a:r>
              <a:rPr lang="en-US" sz="700" i="1" dirty="0"/>
              <a:t>push</a:t>
            </a:r>
          </a:p>
        </p:txBody>
      </p:sp>
      <p:pic>
        <p:nvPicPr>
          <p:cNvPr id="10" name="Picture 9">
            <a:extLst>
              <a:ext uri="{FF2B5EF4-FFF2-40B4-BE49-F238E27FC236}">
                <a16:creationId xmlns:a16="http://schemas.microsoft.com/office/drawing/2014/main" id="{4F0C9658-906E-440A-8C9B-1CBB32CB51F1}"/>
              </a:ext>
            </a:extLst>
          </p:cNvPr>
          <p:cNvPicPr>
            <a:picLocks noChangeAspect="1"/>
          </p:cNvPicPr>
          <p:nvPr/>
        </p:nvPicPr>
        <p:blipFill>
          <a:blip r:embed="rId11"/>
          <a:stretch>
            <a:fillRect/>
          </a:stretch>
        </p:blipFill>
        <p:spPr>
          <a:xfrm>
            <a:off x="3176941" y="2153713"/>
            <a:ext cx="1097757" cy="256584"/>
          </a:xfrm>
          <a:prstGeom prst="rect">
            <a:avLst/>
          </a:prstGeom>
        </p:spPr>
      </p:pic>
      <p:sp>
        <p:nvSpPr>
          <p:cNvPr id="11" name="Speech Bubble: Rectangle 10">
            <a:extLst>
              <a:ext uri="{FF2B5EF4-FFF2-40B4-BE49-F238E27FC236}">
                <a16:creationId xmlns:a16="http://schemas.microsoft.com/office/drawing/2014/main" id="{ED029A2D-6465-48F7-A8B3-FF64837B279E}"/>
              </a:ext>
            </a:extLst>
          </p:cNvPr>
          <p:cNvSpPr/>
          <p:nvPr/>
        </p:nvSpPr>
        <p:spPr>
          <a:xfrm>
            <a:off x="4836955" y="1431834"/>
            <a:ext cx="670932"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branch</a:t>
            </a:r>
          </a:p>
        </p:txBody>
      </p:sp>
      <p:grpSp>
        <p:nvGrpSpPr>
          <p:cNvPr id="80" name="Group 79">
            <a:extLst>
              <a:ext uri="{FF2B5EF4-FFF2-40B4-BE49-F238E27FC236}">
                <a16:creationId xmlns:a16="http://schemas.microsoft.com/office/drawing/2014/main" id="{E03A6F4C-9B9A-4B04-8FAD-117392DA8DA0}"/>
              </a:ext>
            </a:extLst>
          </p:cNvPr>
          <p:cNvGrpSpPr/>
          <p:nvPr/>
        </p:nvGrpSpPr>
        <p:grpSpPr>
          <a:xfrm>
            <a:off x="5791838" y="2220397"/>
            <a:ext cx="605186" cy="571781"/>
            <a:chOff x="548199" y="4028310"/>
            <a:chExt cx="638589" cy="541067"/>
          </a:xfrm>
        </p:grpSpPr>
        <p:pic>
          <p:nvPicPr>
            <p:cNvPr id="81" name="Picture 80">
              <a:extLst>
                <a:ext uri="{FF2B5EF4-FFF2-40B4-BE49-F238E27FC236}">
                  <a16:creationId xmlns:a16="http://schemas.microsoft.com/office/drawing/2014/main" id="{AA23056D-3A49-483B-A0BF-164BFEBDFEF7}"/>
                </a:ext>
              </a:extLst>
            </p:cNvPr>
            <p:cNvPicPr>
              <a:picLocks noChangeAspect="1"/>
            </p:cNvPicPr>
            <p:nvPr/>
          </p:nvPicPr>
          <p:blipFill rotWithShape="1">
            <a:blip r:embed="rId10">
              <a:clrChange>
                <a:clrFrom>
                  <a:srgbClr val="FFFFFF"/>
                </a:clrFrom>
                <a:clrTo>
                  <a:srgbClr val="FFFFFF">
                    <a:alpha val="0"/>
                  </a:srgbClr>
                </a:clrTo>
              </a:clrChange>
            </a:blip>
            <a:srcRect r="78309"/>
            <a:stretch/>
          </p:blipFill>
          <p:spPr>
            <a:xfrm>
              <a:off x="548199" y="4028310"/>
              <a:ext cx="470280" cy="541067"/>
            </a:xfrm>
            <a:prstGeom prst="rect">
              <a:avLst/>
            </a:prstGeom>
          </p:spPr>
        </p:pic>
        <p:pic>
          <p:nvPicPr>
            <p:cNvPr id="82" name="Picture 81">
              <a:extLst>
                <a:ext uri="{FF2B5EF4-FFF2-40B4-BE49-F238E27FC236}">
                  <a16:creationId xmlns:a16="http://schemas.microsoft.com/office/drawing/2014/main" id="{DAEBD014-E8FD-45CC-8708-FD6E9CBBAE8E}"/>
                </a:ext>
              </a:extLst>
            </p:cNvPr>
            <p:cNvPicPr>
              <a:picLocks noChangeAspect="1"/>
            </p:cNvPicPr>
            <p:nvPr/>
          </p:nvPicPr>
          <p:blipFill rotWithShape="1">
            <a:blip r:embed="rId10">
              <a:clrChange>
                <a:clrFrom>
                  <a:srgbClr val="FFFFFF"/>
                </a:clrFrom>
                <a:clrTo>
                  <a:srgbClr val="FFFFFF">
                    <a:alpha val="0"/>
                  </a:srgbClr>
                </a:clrTo>
              </a:clrChange>
            </a:blip>
            <a:srcRect l="89756"/>
            <a:stretch/>
          </p:blipFill>
          <p:spPr>
            <a:xfrm>
              <a:off x="964691" y="4028310"/>
              <a:ext cx="222097" cy="541067"/>
            </a:xfrm>
            <a:prstGeom prst="rect">
              <a:avLst/>
            </a:prstGeom>
          </p:spPr>
        </p:pic>
      </p:grpSp>
      <p:sp>
        <p:nvSpPr>
          <p:cNvPr id="83" name="Speech Bubble: Rectangle 82">
            <a:extLst>
              <a:ext uri="{FF2B5EF4-FFF2-40B4-BE49-F238E27FC236}">
                <a16:creationId xmlns:a16="http://schemas.microsoft.com/office/drawing/2014/main" id="{EB53CA0C-6D33-47BB-AACE-D2FF717AE82E}"/>
              </a:ext>
            </a:extLst>
          </p:cNvPr>
          <p:cNvSpPr/>
          <p:nvPr/>
        </p:nvSpPr>
        <p:spPr>
          <a:xfrm>
            <a:off x="5895979" y="1422174"/>
            <a:ext cx="857108" cy="363648"/>
          </a:xfrm>
          <a:prstGeom prst="wedgeRectCallout">
            <a:avLst>
              <a:gd name="adj1" fmla="val -11790"/>
              <a:gd name="adj2" fmla="val 211509"/>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1050" dirty="0"/>
              <a:t>feature dev branch</a:t>
            </a:r>
          </a:p>
        </p:txBody>
      </p:sp>
      <p:sp>
        <p:nvSpPr>
          <p:cNvPr id="16" name="Arrow: Right 15">
            <a:extLst>
              <a:ext uri="{FF2B5EF4-FFF2-40B4-BE49-F238E27FC236}">
                <a16:creationId xmlns:a16="http://schemas.microsoft.com/office/drawing/2014/main" id="{C55ACA5E-2B3E-43D4-AF4C-91543AC5050E}"/>
              </a:ext>
            </a:extLst>
          </p:cNvPr>
          <p:cNvSpPr/>
          <p:nvPr/>
        </p:nvSpPr>
        <p:spPr>
          <a:xfrm>
            <a:off x="5348382" y="2618572"/>
            <a:ext cx="504207" cy="51044"/>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17" name="Freeform: Shape 16">
            <a:extLst>
              <a:ext uri="{FF2B5EF4-FFF2-40B4-BE49-F238E27FC236}">
                <a16:creationId xmlns:a16="http://schemas.microsoft.com/office/drawing/2014/main" id="{F240149C-7439-4F24-881C-D67EF260E196}"/>
              </a:ext>
            </a:extLst>
          </p:cNvPr>
          <p:cNvSpPr/>
          <p:nvPr/>
        </p:nvSpPr>
        <p:spPr>
          <a:xfrm>
            <a:off x="2040467" y="2658533"/>
            <a:ext cx="3031066" cy="1101319"/>
          </a:xfrm>
          <a:custGeom>
            <a:avLst/>
            <a:gdLst>
              <a:gd name="connsiteX0" fmla="*/ 3031066 w 3031066"/>
              <a:gd name="connsiteY0" fmla="*/ 0 h 1101319"/>
              <a:gd name="connsiteX1" fmla="*/ 1109133 w 3031066"/>
              <a:gd name="connsiteY1" fmla="*/ 1100667 h 1101319"/>
              <a:gd name="connsiteX2" fmla="*/ 0 w 3031066"/>
              <a:gd name="connsiteY2" fmla="*/ 127000 h 1101319"/>
            </a:gdLst>
            <a:ahLst/>
            <a:cxnLst>
              <a:cxn ang="0">
                <a:pos x="connsiteX0" y="connsiteY0"/>
              </a:cxn>
              <a:cxn ang="0">
                <a:pos x="connsiteX1" y="connsiteY1"/>
              </a:cxn>
              <a:cxn ang="0">
                <a:pos x="connsiteX2" y="connsiteY2"/>
              </a:cxn>
            </a:cxnLst>
            <a:rect l="l" t="t" r="r" b="b"/>
            <a:pathLst>
              <a:path w="3031066" h="1101319">
                <a:moveTo>
                  <a:pt x="3031066" y="0"/>
                </a:moveTo>
                <a:cubicBezTo>
                  <a:pt x="2322688" y="539750"/>
                  <a:pt x="1614311" y="1079500"/>
                  <a:pt x="1109133" y="1100667"/>
                </a:cubicBezTo>
                <a:cubicBezTo>
                  <a:pt x="603955" y="1121834"/>
                  <a:pt x="301977" y="624417"/>
                  <a:pt x="0" y="127000"/>
                </a:cubicBezTo>
              </a:path>
            </a:pathLst>
          </a:custGeom>
          <a:noFill/>
          <a:ln>
            <a:solidFill>
              <a:srgbClr val="D41A1A"/>
            </a:solidFill>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TextBox 83">
            <a:extLst>
              <a:ext uri="{FF2B5EF4-FFF2-40B4-BE49-F238E27FC236}">
                <a16:creationId xmlns:a16="http://schemas.microsoft.com/office/drawing/2014/main" id="{F907AB59-D257-419F-BC2F-0252C14F533A}"/>
              </a:ext>
            </a:extLst>
          </p:cNvPr>
          <p:cNvSpPr txBox="1"/>
          <p:nvPr/>
        </p:nvSpPr>
        <p:spPr>
          <a:xfrm>
            <a:off x="6775298" y="4331495"/>
            <a:ext cx="530594" cy="215444"/>
          </a:xfrm>
          <a:prstGeom prst="rect">
            <a:avLst/>
          </a:prstGeom>
          <a:noFill/>
        </p:spPr>
        <p:txBody>
          <a:bodyPr wrap="none" lIns="0" tIns="0" rIns="0" bIns="0" rtlCol="0">
            <a:spAutoFit/>
          </a:bodyPr>
          <a:lstStyle/>
          <a:p>
            <a:r>
              <a:rPr lang="en-US" sz="700" i="1" dirty="0"/>
              <a:t>pull, commit, </a:t>
            </a:r>
          </a:p>
          <a:p>
            <a:r>
              <a:rPr lang="en-US" sz="700" i="1" dirty="0"/>
              <a:t>push</a:t>
            </a:r>
          </a:p>
        </p:txBody>
      </p:sp>
      <p:sp>
        <p:nvSpPr>
          <p:cNvPr id="85" name="Arrow: Down 84">
            <a:extLst>
              <a:ext uri="{FF2B5EF4-FFF2-40B4-BE49-F238E27FC236}">
                <a16:creationId xmlns:a16="http://schemas.microsoft.com/office/drawing/2014/main" id="{AB0A4325-B423-4EDC-AE87-B0B3F6B258F0}"/>
              </a:ext>
            </a:extLst>
          </p:cNvPr>
          <p:cNvSpPr/>
          <p:nvPr/>
        </p:nvSpPr>
        <p:spPr>
          <a:xfrm>
            <a:off x="7082840" y="2760002"/>
            <a:ext cx="399495" cy="914401"/>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18" name="Arrow: Left 17">
            <a:extLst>
              <a:ext uri="{FF2B5EF4-FFF2-40B4-BE49-F238E27FC236}">
                <a16:creationId xmlns:a16="http://schemas.microsoft.com/office/drawing/2014/main" id="{3B5F5946-B8EA-4B3F-B23A-7F2D8E0A2F1A}"/>
              </a:ext>
            </a:extLst>
          </p:cNvPr>
          <p:cNvSpPr/>
          <p:nvPr/>
        </p:nvSpPr>
        <p:spPr>
          <a:xfrm>
            <a:off x="5342752" y="2461059"/>
            <a:ext cx="553227" cy="63478"/>
          </a:xfrm>
          <a:prstGeom prst="lef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ED45FC2D-A974-4ACE-9D73-846898C964F5}"/>
              </a:ext>
            </a:extLst>
          </p:cNvPr>
          <p:cNvSpPr txBox="1"/>
          <p:nvPr/>
        </p:nvSpPr>
        <p:spPr>
          <a:xfrm>
            <a:off x="5520344" y="2325792"/>
            <a:ext cx="160300" cy="138499"/>
          </a:xfrm>
          <a:prstGeom prst="rect">
            <a:avLst/>
          </a:prstGeom>
          <a:noFill/>
        </p:spPr>
        <p:txBody>
          <a:bodyPr wrap="none" lIns="0" tIns="0" rIns="0" bIns="0" rtlCol="0">
            <a:spAutoFit/>
          </a:bodyPr>
          <a:lstStyle/>
          <a:p>
            <a:r>
              <a:rPr lang="en-US" sz="900" dirty="0"/>
              <a:t>PR</a:t>
            </a:r>
          </a:p>
        </p:txBody>
      </p:sp>
    </p:spTree>
    <p:extLst>
      <p:ext uri="{BB962C8B-B14F-4D97-AF65-F5344CB8AC3E}">
        <p14:creationId xmlns:p14="http://schemas.microsoft.com/office/powerpoint/2010/main" val="4098499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1"/>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6"/>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7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animBg="1"/>
      <p:bldP spid="72" grpId="0" animBg="1"/>
      <p:bldP spid="75" grpId="0"/>
      <p:bldP spid="76" grpId="0"/>
      <p:bldP spid="17" grpId="0" animBg="1"/>
      <p:bldP spid="84" grpId="0"/>
      <p:bldP spid="18" grpId="0" animBg="1"/>
      <p:bldP spid="86"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2024A4E-94DD-48CA-9629-378AEE0D01D3}"/>
              </a:ext>
            </a:extLst>
          </p:cNvPr>
          <p:cNvSpPr>
            <a:spLocks noGrp="1"/>
          </p:cNvSpPr>
          <p:nvPr>
            <p:ph type="title"/>
          </p:nvPr>
        </p:nvSpPr>
        <p:spPr>
          <a:xfrm>
            <a:off x="720001" y="1115999"/>
            <a:ext cx="7703999" cy="1944000"/>
          </a:xfrm>
        </p:spPr>
        <p:txBody>
          <a:bodyPr/>
          <a:lstStyle/>
          <a:p>
            <a:r>
              <a:rPr lang="en-US"/>
              <a:t>The End</a:t>
            </a:r>
          </a:p>
        </p:txBody>
      </p:sp>
      <p:sp>
        <p:nvSpPr>
          <p:cNvPr id="4" name="Footer Placeholder 3">
            <a:extLst>
              <a:ext uri="{FF2B5EF4-FFF2-40B4-BE49-F238E27FC236}">
                <a16:creationId xmlns:a16="http://schemas.microsoft.com/office/drawing/2014/main" id="{B0D59D2D-E064-41DE-85EF-602E920DF79A}"/>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sp>
        <p:nvSpPr>
          <p:cNvPr id="15" name="Picture Placeholder 3">
            <a:extLst>
              <a:ext uri="{FF2B5EF4-FFF2-40B4-BE49-F238E27FC236}">
                <a16:creationId xmlns:a16="http://schemas.microsoft.com/office/drawing/2014/main" id="{B5E10C7B-1419-402F-8684-BAB1AD5B19C5}"/>
              </a:ext>
            </a:extLst>
          </p:cNvPr>
          <p:cNvSpPr>
            <a:spLocks noGrp="1"/>
          </p:cNvSpPr>
          <p:nvPr>
            <p:ph type="pic" idx="1"/>
          </p:nvPr>
        </p:nvSpPr>
        <p:spPr>
          <a:xfrm>
            <a:off x="6912000" y="3096038"/>
            <a:ext cx="1512000" cy="1512000"/>
          </a:xfrm>
        </p:spPr>
      </p:sp>
    </p:spTree>
    <p:extLst>
      <p:ext uri="{BB962C8B-B14F-4D97-AF65-F5344CB8AC3E}">
        <p14:creationId xmlns:p14="http://schemas.microsoft.com/office/powerpoint/2010/main" val="36186337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F0B94598-D577-429B-8B9C-6C175FB0B24C}"/>
              </a:ext>
            </a:extLst>
          </p:cNvPr>
          <p:cNvSpPr>
            <a:spLocks noGrp="1"/>
          </p:cNvSpPr>
          <p:nvPr>
            <p:ph type="title"/>
          </p:nvPr>
        </p:nvSpPr>
        <p:spPr>
          <a:xfrm>
            <a:off x="720000" y="288000"/>
            <a:ext cx="6623999" cy="503999"/>
          </a:xfrm>
        </p:spPr>
        <p:txBody>
          <a:bodyPr/>
          <a:lstStyle/>
          <a:p>
            <a:r>
              <a:rPr lang="en-US" dirty="0"/>
              <a:t>OutSystems “donating open source”</a:t>
            </a:r>
          </a:p>
        </p:txBody>
      </p:sp>
      <p:pic>
        <p:nvPicPr>
          <p:cNvPr id="6" name="Picture 5">
            <a:extLst>
              <a:ext uri="{FF2B5EF4-FFF2-40B4-BE49-F238E27FC236}">
                <a16:creationId xmlns:a16="http://schemas.microsoft.com/office/drawing/2014/main" id="{BC0EF1B9-26D5-4022-85E1-3C85EA75C56B}"/>
              </a:ext>
            </a:extLst>
          </p:cNvPr>
          <p:cNvPicPr>
            <a:picLocks noChangeAspect="1"/>
          </p:cNvPicPr>
          <p:nvPr/>
        </p:nvPicPr>
        <p:blipFill>
          <a:blip r:embed="rId2"/>
          <a:stretch>
            <a:fillRect/>
          </a:stretch>
        </p:blipFill>
        <p:spPr>
          <a:xfrm>
            <a:off x="1579905" y="900001"/>
            <a:ext cx="2024189" cy="3401999"/>
          </a:xfrm>
          <a:prstGeom prst="rect">
            <a:avLst/>
          </a:prstGeom>
          <a:noFill/>
        </p:spPr>
      </p:pic>
      <p:sp>
        <p:nvSpPr>
          <p:cNvPr id="4" name="Footer Placeholder 3">
            <a:extLst>
              <a:ext uri="{FF2B5EF4-FFF2-40B4-BE49-F238E27FC236}">
                <a16:creationId xmlns:a16="http://schemas.microsoft.com/office/drawing/2014/main" id="{488E6E4C-EEE8-40DD-8740-B46311811196}"/>
              </a:ext>
            </a:extLst>
          </p:cNvPr>
          <p:cNvSpPr>
            <a:spLocks noGrp="1"/>
          </p:cNvSpPr>
          <p:nvPr>
            <p:ph type="ftr" sz="quarter" idx="11"/>
          </p:nvPr>
        </p:nvSpPr>
        <p:spPr>
          <a:xfrm>
            <a:off x="4968000" y="5004000"/>
            <a:ext cx="3240000" cy="108000"/>
          </a:xfrm>
        </p:spPr>
        <p:txBody>
          <a:bodyPr anchor="t">
            <a:normAutofit/>
          </a:bodyPr>
          <a:lstStyle/>
          <a:p>
            <a:pPr>
              <a:spcAft>
                <a:spcPts val="600"/>
              </a:spcAft>
            </a:pPr>
            <a:r>
              <a:rPr lang="en-US"/>
              <a:t>How and Why participate in an Open Source Project</a:t>
            </a:r>
            <a:endParaRPr lang="nl-NL"/>
          </a:p>
        </p:txBody>
      </p:sp>
      <p:pic>
        <p:nvPicPr>
          <p:cNvPr id="8" name="Picture 7">
            <a:extLst>
              <a:ext uri="{FF2B5EF4-FFF2-40B4-BE49-F238E27FC236}">
                <a16:creationId xmlns:a16="http://schemas.microsoft.com/office/drawing/2014/main" id="{3786E9B4-2631-436A-892E-16EC451A3674}"/>
              </a:ext>
            </a:extLst>
          </p:cNvPr>
          <p:cNvPicPr>
            <a:picLocks noChangeAspect="1"/>
          </p:cNvPicPr>
          <p:nvPr/>
        </p:nvPicPr>
        <p:blipFill>
          <a:blip r:embed="rId3"/>
          <a:stretch>
            <a:fillRect/>
          </a:stretch>
        </p:blipFill>
        <p:spPr>
          <a:xfrm>
            <a:off x="5551425" y="810001"/>
            <a:ext cx="2685150" cy="3510000"/>
          </a:xfrm>
          <a:prstGeom prst="rect">
            <a:avLst/>
          </a:prstGeom>
          <a:noFill/>
        </p:spPr>
      </p:pic>
    </p:spTree>
    <p:extLst>
      <p:ext uri="{BB962C8B-B14F-4D97-AF65-F5344CB8AC3E}">
        <p14:creationId xmlns:p14="http://schemas.microsoft.com/office/powerpoint/2010/main" val="142770610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F5A84-06E5-4E75-9527-F6D2D572326C}"/>
              </a:ext>
            </a:extLst>
          </p:cNvPr>
          <p:cNvSpPr>
            <a:spLocks noGrp="1"/>
          </p:cNvSpPr>
          <p:nvPr>
            <p:ph type="title"/>
          </p:nvPr>
        </p:nvSpPr>
        <p:spPr/>
        <p:txBody>
          <a:bodyPr/>
          <a:lstStyle/>
          <a:p>
            <a:r>
              <a:rPr lang="en-US" dirty="0"/>
              <a:t>X</a:t>
            </a:r>
          </a:p>
        </p:txBody>
      </p:sp>
      <p:sp>
        <p:nvSpPr>
          <p:cNvPr id="3" name="Content Placeholder 2">
            <a:extLst>
              <a:ext uri="{FF2B5EF4-FFF2-40B4-BE49-F238E27FC236}">
                <a16:creationId xmlns:a16="http://schemas.microsoft.com/office/drawing/2014/main" id="{E1A10115-91C0-49E6-8AA5-49D5E3DAED7E}"/>
              </a:ext>
            </a:extLst>
          </p:cNvPr>
          <p:cNvSpPr>
            <a:spLocks noGrp="1"/>
          </p:cNvSpPr>
          <p:nvPr>
            <p:ph idx="1"/>
          </p:nvPr>
        </p:nvSpPr>
        <p:spPr/>
        <p:txBody>
          <a:bodyPr/>
          <a:lstStyle/>
          <a:p>
            <a:endParaRPr lang="en-US" dirty="0"/>
          </a:p>
        </p:txBody>
      </p:sp>
      <p:sp>
        <p:nvSpPr>
          <p:cNvPr id="4" name="Footer Placeholder 3">
            <a:extLst>
              <a:ext uri="{FF2B5EF4-FFF2-40B4-BE49-F238E27FC236}">
                <a16:creationId xmlns:a16="http://schemas.microsoft.com/office/drawing/2014/main" id="{684CD479-7BE2-469F-B3EC-BDC7806AF387}"/>
              </a:ext>
            </a:extLst>
          </p:cNvPr>
          <p:cNvSpPr>
            <a:spLocks noGrp="1"/>
          </p:cNvSpPr>
          <p:nvPr>
            <p:ph type="ftr" sz="quarter" idx="11"/>
          </p:nvPr>
        </p:nvSpPr>
        <p:spPr/>
        <p:txBody>
          <a:bodyPr/>
          <a:lstStyle/>
          <a:p>
            <a:r>
              <a:rPr lang="en-US"/>
              <a:t>How and Why participate in an Open Source Project</a:t>
            </a:r>
            <a:endParaRPr lang="nl-NL"/>
          </a:p>
        </p:txBody>
      </p:sp>
      <p:sp>
        <p:nvSpPr>
          <p:cNvPr id="5" name="Rectangle: Rounded Corners 4">
            <a:extLst>
              <a:ext uri="{FF2B5EF4-FFF2-40B4-BE49-F238E27FC236}">
                <a16:creationId xmlns:a16="http://schemas.microsoft.com/office/drawing/2014/main" id="{17F7C256-A359-40DF-901F-6206290B6D5C}"/>
              </a:ext>
            </a:extLst>
          </p:cNvPr>
          <p:cNvSpPr/>
          <p:nvPr/>
        </p:nvSpPr>
        <p:spPr>
          <a:xfrm>
            <a:off x="1076840" y="2359018"/>
            <a:ext cx="1412892"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6" name="Picture 5">
            <a:extLst>
              <a:ext uri="{FF2B5EF4-FFF2-40B4-BE49-F238E27FC236}">
                <a16:creationId xmlns:a16="http://schemas.microsoft.com/office/drawing/2014/main" id="{4B88D537-31B5-49DA-957C-15808B46ABCA}"/>
              </a:ext>
            </a:extLst>
          </p:cNvPr>
          <p:cNvPicPr>
            <a:picLocks noChangeAspect="1"/>
          </p:cNvPicPr>
          <p:nvPr/>
        </p:nvPicPr>
        <p:blipFill>
          <a:blip r:embed="rId2"/>
          <a:stretch>
            <a:fillRect/>
          </a:stretch>
        </p:blipFill>
        <p:spPr>
          <a:xfrm>
            <a:off x="1502498" y="2429955"/>
            <a:ext cx="602581" cy="327716"/>
          </a:xfrm>
          <a:prstGeom prst="rect">
            <a:avLst/>
          </a:prstGeom>
          <a:noFill/>
        </p:spPr>
      </p:pic>
      <p:sp>
        <p:nvSpPr>
          <p:cNvPr id="7" name="TextBox 6">
            <a:extLst>
              <a:ext uri="{FF2B5EF4-FFF2-40B4-BE49-F238E27FC236}">
                <a16:creationId xmlns:a16="http://schemas.microsoft.com/office/drawing/2014/main" id="{5FE8E71B-0579-477A-A349-9498D58B3C7C}"/>
              </a:ext>
            </a:extLst>
          </p:cNvPr>
          <p:cNvSpPr txBox="1"/>
          <p:nvPr/>
        </p:nvSpPr>
        <p:spPr>
          <a:xfrm>
            <a:off x="1155087" y="2695304"/>
            <a:ext cx="1013098"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components-</a:t>
            </a:r>
            <a:r>
              <a:rPr lang="en-US" sz="900" i="1" dirty="0" err="1"/>
              <a:t>contrib</a:t>
            </a:r>
            <a:endParaRPr lang="en-US" sz="900" i="1" dirty="0"/>
          </a:p>
        </p:txBody>
      </p:sp>
      <p:pic>
        <p:nvPicPr>
          <p:cNvPr id="8" name="Picture 2" descr="GitHub Logo, history, meaning, symbol, PNG">
            <a:extLst>
              <a:ext uri="{FF2B5EF4-FFF2-40B4-BE49-F238E27FC236}">
                <a16:creationId xmlns:a16="http://schemas.microsoft.com/office/drawing/2014/main" id="{576FCCAA-B8DB-41CD-95DA-9FCACB2FD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8440" y="2076598"/>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9" name="Arrow: Up 8">
            <a:extLst>
              <a:ext uri="{FF2B5EF4-FFF2-40B4-BE49-F238E27FC236}">
                <a16:creationId xmlns:a16="http://schemas.microsoft.com/office/drawing/2014/main" id="{714CDD25-884C-47C0-A683-40FE6B0BC941}"/>
              </a:ext>
            </a:extLst>
          </p:cNvPr>
          <p:cNvSpPr/>
          <p:nvPr/>
        </p:nvSpPr>
        <p:spPr>
          <a:xfrm>
            <a:off x="1175590" y="290932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0" name="TextBox 9">
            <a:extLst>
              <a:ext uri="{FF2B5EF4-FFF2-40B4-BE49-F238E27FC236}">
                <a16:creationId xmlns:a16="http://schemas.microsoft.com/office/drawing/2014/main" id="{7141B4BA-3581-43CD-80BD-7D70E61AF768}"/>
              </a:ext>
            </a:extLst>
          </p:cNvPr>
          <p:cNvSpPr txBox="1"/>
          <p:nvPr/>
        </p:nvSpPr>
        <p:spPr>
          <a:xfrm>
            <a:off x="798468" y="3172619"/>
            <a:ext cx="795089" cy="138499"/>
          </a:xfrm>
          <a:prstGeom prst="rect">
            <a:avLst/>
          </a:prstGeom>
          <a:noFill/>
        </p:spPr>
        <p:txBody>
          <a:bodyPr wrap="none" lIns="0" tIns="0" rIns="0" bIns="0" rtlCol="0">
            <a:spAutoFit/>
          </a:bodyPr>
          <a:lstStyle/>
          <a:p>
            <a:r>
              <a:rPr lang="en-US" sz="900" dirty="0"/>
              <a:t>Issue: Proposal</a:t>
            </a:r>
          </a:p>
        </p:txBody>
      </p:sp>
      <p:sp>
        <p:nvSpPr>
          <p:cNvPr id="11" name="Oval 10">
            <a:extLst>
              <a:ext uri="{FF2B5EF4-FFF2-40B4-BE49-F238E27FC236}">
                <a16:creationId xmlns:a16="http://schemas.microsoft.com/office/drawing/2014/main" id="{5319F717-33CC-4175-8785-3E35188C5CCA}"/>
              </a:ext>
            </a:extLst>
          </p:cNvPr>
          <p:cNvSpPr/>
          <p:nvPr/>
        </p:nvSpPr>
        <p:spPr>
          <a:xfrm>
            <a:off x="919604" y="3015981"/>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1</a:t>
            </a:r>
          </a:p>
        </p:txBody>
      </p:sp>
      <p:sp>
        <p:nvSpPr>
          <p:cNvPr id="12" name="Rectangle: Rounded Corners 11">
            <a:extLst>
              <a:ext uri="{FF2B5EF4-FFF2-40B4-BE49-F238E27FC236}">
                <a16:creationId xmlns:a16="http://schemas.microsoft.com/office/drawing/2014/main" id="{026F4994-0576-4967-BC47-DED145209BF5}"/>
              </a:ext>
            </a:extLst>
          </p:cNvPr>
          <p:cNvSpPr/>
          <p:nvPr/>
        </p:nvSpPr>
        <p:spPr>
          <a:xfrm>
            <a:off x="3501292" y="2356389"/>
            <a:ext cx="2681738"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13" name="Picture 12">
            <a:extLst>
              <a:ext uri="{FF2B5EF4-FFF2-40B4-BE49-F238E27FC236}">
                <a16:creationId xmlns:a16="http://schemas.microsoft.com/office/drawing/2014/main" id="{1F199709-B1C5-46F0-AE85-E1CCD72C38DB}"/>
              </a:ext>
            </a:extLst>
          </p:cNvPr>
          <p:cNvPicPr>
            <a:picLocks noChangeAspect="1"/>
          </p:cNvPicPr>
          <p:nvPr/>
        </p:nvPicPr>
        <p:blipFill>
          <a:blip r:embed="rId2"/>
          <a:stretch>
            <a:fillRect/>
          </a:stretch>
        </p:blipFill>
        <p:spPr>
          <a:xfrm>
            <a:off x="4455427" y="2413267"/>
            <a:ext cx="393415" cy="213960"/>
          </a:xfrm>
          <a:prstGeom prst="rect">
            <a:avLst/>
          </a:prstGeom>
          <a:noFill/>
        </p:spPr>
      </p:pic>
      <p:sp>
        <p:nvSpPr>
          <p:cNvPr id="14" name="TextBox 13">
            <a:extLst>
              <a:ext uri="{FF2B5EF4-FFF2-40B4-BE49-F238E27FC236}">
                <a16:creationId xmlns:a16="http://schemas.microsoft.com/office/drawing/2014/main" id="{B104638C-9BC7-4B75-8AD4-B9FAD2D048C4}"/>
              </a:ext>
            </a:extLst>
          </p:cNvPr>
          <p:cNvSpPr txBox="1"/>
          <p:nvPr/>
        </p:nvSpPr>
        <p:spPr>
          <a:xfrm>
            <a:off x="3600041" y="2684104"/>
            <a:ext cx="1013098" cy="276999"/>
          </a:xfrm>
          <a:prstGeom prst="rect">
            <a:avLst/>
          </a:prstGeom>
          <a:noFill/>
        </p:spPr>
        <p:txBody>
          <a:bodyPr wrap="none" lIns="0" tIns="0" rIns="0" bIns="0" rtlCol="0">
            <a:spAutoFit/>
          </a:bodyPr>
          <a:lstStyle/>
          <a:p>
            <a:r>
              <a:rPr lang="en-US" sz="900" i="1" dirty="0"/>
              <a:t>lucasjellema/</a:t>
            </a:r>
            <a:br>
              <a:rPr lang="en-US" sz="900" i="1" dirty="0"/>
            </a:br>
            <a:r>
              <a:rPr lang="en-US" sz="900" i="1" dirty="0"/>
              <a:t>components-</a:t>
            </a:r>
            <a:r>
              <a:rPr lang="en-US" sz="900" i="1" dirty="0" err="1"/>
              <a:t>contrib</a:t>
            </a:r>
            <a:endParaRPr lang="en-US" sz="900" i="1" dirty="0"/>
          </a:p>
        </p:txBody>
      </p:sp>
      <p:pic>
        <p:nvPicPr>
          <p:cNvPr id="15" name="Picture 2" descr="GitHub Logo, history, meaning, symbol, PNG">
            <a:extLst>
              <a:ext uri="{FF2B5EF4-FFF2-40B4-BE49-F238E27FC236}">
                <a16:creationId xmlns:a16="http://schemas.microsoft.com/office/drawing/2014/main" id="{8B52227B-5AF5-4B19-9C0F-1E76990C77D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2892" y="2073969"/>
            <a:ext cx="788115" cy="327716"/>
          </a:xfrm>
          <a:prstGeom prst="rect">
            <a:avLst/>
          </a:prstGeom>
          <a:noFill/>
          <a:extLst>
            <a:ext uri="{909E8E84-426E-40DD-AFC4-6F175D3DCCD1}">
              <a14:hiddenFill xmlns:a14="http://schemas.microsoft.com/office/drawing/2010/main">
                <a:solidFill>
                  <a:srgbClr val="FFFFFF"/>
                </a:solidFill>
              </a14:hiddenFill>
            </a:ext>
          </a:extLst>
        </p:spPr>
      </p:pic>
      <p:sp>
        <p:nvSpPr>
          <p:cNvPr id="16" name="Arrow: Right 15">
            <a:extLst>
              <a:ext uri="{FF2B5EF4-FFF2-40B4-BE49-F238E27FC236}">
                <a16:creationId xmlns:a16="http://schemas.microsoft.com/office/drawing/2014/main" id="{E6170B87-7497-469E-AE2B-BD1E7A3090F4}"/>
              </a:ext>
            </a:extLst>
          </p:cNvPr>
          <p:cNvSpPr/>
          <p:nvPr/>
        </p:nvSpPr>
        <p:spPr>
          <a:xfrm>
            <a:off x="2673588" y="2297993"/>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fork</a:t>
            </a:r>
          </a:p>
        </p:txBody>
      </p:sp>
      <p:sp>
        <p:nvSpPr>
          <p:cNvPr id="17" name="Oval 16">
            <a:extLst>
              <a:ext uri="{FF2B5EF4-FFF2-40B4-BE49-F238E27FC236}">
                <a16:creationId xmlns:a16="http://schemas.microsoft.com/office/drawing/2014/main" id="{99E7E7BD-2015-4027-A435-6D4C873E30C6}"/>
              </a:ext>
            </a:extLst>
          </p:cNvPr>
          <p:cNvSpPr/>
          <p:nvPr/>
        </p:nvSpPr>
        <p:spPr>
          <a:xfrm>
            <a:off x="2845634" y="2152872"/>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2</a:t>
            </a:r>
          </a:p>
        </p:txBody>
      </p:sp>
      <p:sp>
        <p:nvSpPr>
          <p:cNvPr id="18" name="Rectangle 17">
            <a:extLst>
              <a:ext uri="{FF2B5EF4-FFF2-40B4-BE49-F238E27FC236}">
                <a16:creationId xmlns:a16="http://schemas.microsoft.com/office/drawing/2014/main" id="{C1412E30-4B95-40C5-8082-93A29B527A75}"/>
              </a:ext>
            </a:extLst>
          </p:cNvPr>
          <p:cNvSpPr/>
          <p:nvPr/>
        </p:nvSpPr>
        <p:spPr>
          <a:xfrm>
            <a:off x="2489733" y="3714699"/>
            <a:ext cx="5523982" cy="982696"/>
          </a:xfrm>
          <a:prstGeom prst="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19" name="TextBox 18">
            <a:extLst>
              <a:ext uri="{FF2B5EF4-FFF2-40B4-BE49-F238E27FC236}">
                <a16:creationId xmlns:a16="http://schemas.microsoft.com/office/drawing/2014/main" id="{7985DF98-ED58-4791-B270-8D918CCCF3C9}"/>
              </a:ext>
            </a:extLst>
          </p:cNvPr>
          <p:cNvSpPr txBox="1"/>
          <p:nvPr/>
        </p:nvSpPr>
        <p:spPr>
          <a:xfrm>
            <a:off x="2489733" y="4698991"/>
            <a:ext cx="500137" cy="138499"/>
          </a:xfrm>
          <a:prstGeom prst="rect">
            <a:avLst/>
          </a:prstGeom>
          <a:noFill/>
        </p:spPr>
        <p:txBody>
          <a:bodyPr wrap="none" lIns="0" tIns="0" rIns="0" bIns="0" rtlCol="0">
            <a:spAutoFit/>
          </a:bodyPr>
          <a:lstStyle/>
          <a:p>
            <a:r>
              <a:rPr lang="en-US" sz="900" dirty="0"/>
              <a:t>my laptop</a:t>
            </a:r>
          </a:p>
        </p:txBody>
      </p:sp>
      <p:pic>
        <p:nvPicPr>
          <p:cNvPr id="20" name="Picture 2" descr="Go (programming language) - Wikipedia">
            <a:extLst>
              <a:ext uri="{FF2B5EF4-FFF2-40B4-BE49-F238E27FC236}">
                <a16:creationId xmlns:a16="http://schemas.microsoft.com/office/drawing/2014/main" id="{D49D66E4-72A7-4DDB-9FCB-189D09DDC88D}"/>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3604507" y="4310677"/>
            <a:ext cx="850920" cy="235887"/>
          </a:xfrm>
          <a:prstGeom prst="rect">
            <a:avLst/>
          </a:prstGeom>
          <a:solidFill>
            <a:srgbClr val="FFFFFF"/>
          </a:solidFill>
        </p:spPr>
      </p:pic>
      <p:sp>
        <p:nvSpPr>
          <p:cNvPr id="21" name="Oval 20">
            <a:extLst>
              <a:ext uri="{FF2B5EF4-FFF2-40B4-BE49-F238E27FC236}">
                <a16:creationId xmlns:a16="http://schemas.microsoft.com/office/drawing/2014/main" id="{97771BA4-7854-4BBF-848D-169D84B55BA2}"/>
              </a:ext>
            </a:extLst>
          </p:cNvPr>
          <p:cNvSpPr/>
          <p:nvPr/>
        </p:nvSpPr>
        <p:spPr>
          <a:xfrm>
            <a:off x="3743697" y="3199950"/>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3</a:t>
            </a:r>
          </a:p>
        </p:txBody>
      </p:sp>
      <p:sp>
        <p:nvSpPr>
          <p:cNvPr id="22" name="TextBox 21">
            <a:extLst>
              <a:ext uri="{FF2B5EF4-FFF2-40B4-BE49-F238E27FC236}">
                <a16:creationId xmlns:a16="http://schemas.microsoft.com/office/drawing/2014/main" id="{A055B2A0-0DEE-485A-A445-4C72C669BFBA}"/>
              </a:ext>
            </a:extLst>
          </p:cNvPr>
          <p:cNvSpPr txBox="1"/>
          <p:nvPr/>
        </p:nvSpPr>
        <p:spPr>
          <a:xfrm>
            <a:off x="3477631" y="3924816"/>
            <a:ext cx="1013098" cy="276999"/>
          </a:xfrm>
          <a:prstGeom prst="rect">
            <a:avLst/>
          </a:prstGeom>
          <a:noFill/>
        </p:spPr>
        <p:txBody>
          <a:bodyPr wrap="none" lIns="0" tIns="0" rIns="0" bIns="0" rtlCol="0">
            <a:spAutoFit/>
          </a:bodyPr>
          <a:lstStyle/>
          <a:p>
            <a:r>
              <a:rPr lang="en-US" sz="900" i="1" dirty="0" err="1"/>
              <a:t>dapr</a:t>
            </a:r>
            <a:r>
              <a:rPr lang="en-US" sz="900" i="1" dirty="0"/>
              <a:t>-dev/</a:t>
            </a:r>
            <a:br>
              <a:rPr lang="en-US" sz="900" i="1" dirty="0"/>
            </a:br>
            <a:r>
              <a:rPr lang="en-US" sz="900" i="1" dirty="0"/>
              <a:t>components-</a:t>
            </a:r>
            <a:r>
              <a:rPr lang="en-US" sz="900" i="1" dirty="0" err="1"/>
              <a:t>contrib</a:t>
            </a:r>
            <a:endParaRPr lang="en-US" sz="900" i="1" dirty="0"/>
          </a:p>
        </p:txBody>
      </p:sp>
      <p:pic>
        <p:nvPicPr>
          <p:cNvPr id="23" name="Picture 2" descr="Ubuntu logo">
            <a:extLst>
              <a:ext uri="{FF2B5EF4-FFF2-40B4-BE49-F238E27FC236}">
                <a16:creationId xmlns:a16="http://schemas.microsoft.com/office/drawing/2014/main" id="{9D1350E3-1C07-44E3-A19C-22A46E128E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9700" y="4305859"/>
            <a:ext cx="420113" cy="247416"/>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6" descr="Why the Visual Studio Code team launched a snap | Snapcraft">
            <a:extLst>
              <a:ext uri="{FF2B5EF4-FFF2-40B4-BE49-F238E27FC236}">
                <a16:creationId xmlns:a16="http://schemas.microsoft.com/office/drawing/2014/main" id="{3C7BD35F-B82E-4E0C-826A-9B43EFAFF0E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70776" y="4306401"/>
            <a:ext cx="1080948" cy="399539"/>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8" descr="How to Setup Windows for Development: An experiment in using WSL2 -  Bendyworks">
            <a:extLst>
              <a:ext uri="{FF2B5EF4-FFF2-40B4-BE49-F238E27FC236}">
                <a16:creationId xmlns:a16="http://schemas.microsoft.com/office/drawing/2014/main" id="{E5503F84-5244-45BC-A9E5-8927CD216B3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29133" y="4280699"/>
            <a:ext cx="541167" cy="400051"/>
          </a:xfrm>
          <a:prstGeom prst="rect">
            <a:avLst/>
          </a:prstGeom>
          <a:noFill/>
          <a:extLst>
            <a:ext uri="{909E8E84-426E-40DD-AFC4-6F175D3DCCD1}">
              <a14:hiddenFill xmlns:a14="http://schemas.microsoft.com/office/drawing/2010/main">
                <a:solidFill>
                  <a:srgbClr val="FFFFFF"/>
                </a:solidFill>
              </a14:hiddenFill>
            </a:ext>
          </a:extLst>
        </p:spPr>
      </p:pic>
      <p:sp>
        <p:nvSpPr>
          <p:cNvPr id="26" name="Arrow: Right 25">
            <a:extLst>
              <a:ext uri="{FF2B5EF4-FFF2-40B4-BE49-F238E27FC236}">
                <a16:creationId xmlns:a16="http://schemas.microsoft.com/office/drawing/2014/main" id="{F1E7DD17-3DA8-4AA7-965F-1549328E5EB8}"/>
              </a:ext>
            </a:extLst>
          </p:cNvPr>
          <p:cNvSpPr/>
          <p:nvPr/>
        </p:nvSpPr>
        <p:spPr>
          <a:xfrm>
            <a:off x="4841247" y="3894320"/>
            <a:ext cx="714043" cy="2639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branch</a:t>
            </a:r>
          </a:p>
        </p:txBody>
      </p:sp>
      <p:sp>
        <p:nvSpPr>
          <p:cNvPr id="27" name="Oval 26">
            <a:extLst>
              <a:ext uri="{FF2B5EF4-FFF2-40B4-BE49-F238E27FC236}">
                <a16:creationId xmlns:a16="http://schemas.microsoft.com/office/drawing/2014/main" id="{796DA3D3-02CD-4E67-BF06-83357D88022E}"/>
              </a:ext>
            </a:extLst>
          </p:cNvPr>
          <p:cNvSpPr/>
          <p:nvPr/>
        </p:nvSpPr>
        <p:spPr>
          <a:xfrm>
            <a:off x="5013294" y="3749199"/>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4</a:t>
            </a:r>
          </a:p>
        </p:txBody>
      </p:sp>
      <p:pic>
        <p:nvPicPr>
          <p:cNvPr id="28" name="Picture 27">
            <a:extLst>
              <a:ext uri="{FF2B5EF4-FFF2-40B4-BE49-F238E27FC236}">
                <a16:creationId xmlns:a16="http://schemas.microsoft.com/office/drawing/2014/main" id="{F4ECCEDC-2137-41F0-8EE8-97407EC29708}"/>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555289" y="3824353"/>
            <a:ext cx="2131788" cy="342242"/>
          </a:xfrm>
          <a:prstGeom prst="rect">
            <a:avLst/>
          </a:prstGeom>
        </p:spPr>
      </p:pic>
      <p:sp>
        <p:nvSpPr>
          <p:cNvPr id="29" name="Arrow: Up 28">
            <a:extLst>
              <a:ext uri="{FF2B5EF4-FFF2-40B4-BE49-F238E27FC236}">
                <a16:creationId xmlns:a16="http://schemas.microsoft.com/office/drawing/2014/main" id="{2E55C4CB-65BF-4531-A51F-57296CF9A3DC}"/>
              </a:ext>
            </a:extLst>
          </p:cNvPr>
          <p:cNvSpPr/>
          <p:nvPr/>
        </p:nvSpPr>
        <p:spPr>
          <a:xfrm>
            <a:off x="5768862" y="4156315"/>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0" name="TextBox 29">
            <a:extLst>
              <a:ext uri="{FF2B5EF4-FFF2-40B4-BE49-F238E27FC236}">
                <a16:creationId xmlns:a16="http://schemas.microsoft.com/office/drawing/2014/main" id="{E27A14F3-69BA-4C9E-A519-C1FC314ABAD0}"/>
              </a:ext>
            </a:extLst>
          </p:cNvPr>
          <p:cNvSpPr txBox="1"/>
          <p:nvPr/>
        </p:nvSpPr>
        <p:spPr>
          <a:xfrm>
            <a:off x="5514101" y="4419606"/>
            <a:ext cx="654025" cy="138499"/>
          </a:xfrm>
          <a:prstGeom prst="rect">
            <a:avLst/>
          </a:prstGeom>
          <a:noFill/>
        </p:spPr>
        <p:txBody>
          <a:bodyPr wrap="none" lIns="0" tIns="0" rIns="0" bIns="0" rtlCol="0">
            <a:spAutoFit/>
          </a:bodyPr>
          <a:lstStyle/>
          <a:p>
            <a:r>
              <a:rPr lang="en-US" sz="900" dirty="0"/>
              <a:t>Create Code</a:t>
            </a:r>
          </a:p>
        </p:txBody>
      </p:sp>
      <p:sp>
        <p:nvSpPr>
          <p:cNvPr id="31" name="Oval 30">
            <a:extLst>
              <a:ext uri="{FF2B5EF4-FFF2-40B4-BE49-F238E27FC236}">
                <a16:creationId xmlns:a16="http://schemas.microsoft.com/office/drawing/2014/main" id="{E51E630B-2D4D-46EB-9BB3-02640627ADCA}"/>
              </a:ext>
            </a:extLst>
          </p:cNvPr>
          <p:cNvSpPr/>
          <p:nvPr/>
        </p:nvSpPr>
        <p:spPr>
          <a:xfrm>
            <a:off x="5504087" y="4247203"/>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5</a:t>
            </a:r>
          </a:p>
        </p:txBody>
      </p:sp>
      <p:sp>
        <p:nvSpPr>
          <p:cNvPr id="32" name="Arrow: Up 31">
            <a:extLst>
              <a:ext uri="{FF2B5EF4-FFF2-40B4-BE49-F238E27FC236}">
                <a16:creationId xmlns:a16="http://schemas.microsoft.com/office/drawing/2014/main" id="{D1444BF4-C902-4710-9962-9E83BC3730FA}"/>
              </a:ext>
            </a:extLst>
          </p:cNvPr>
          <p:cNvSpPr/>
          <p:nvPr/>
        </p:nvSpPr>
        <p:spPr>
          <a:xfrm>
            <a:off x="7069428" y="4161877"/>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3" name="TextBox 32">
            <a:extLst>
              <a:ext uri="{FF2B5EF4-FFF2-40B4-BE49-F238E27FC236}">
                <a16:creationId xmlns:a16="http://schemas.microsoft.com/office/drawing/2014/main" id="{DD31BC53-C6C2-4113-B5B3-B5A8CEF8EA82}"/>
              </a:ext>
            </a:extLst>
          </p:cNvPr>
          <p:cNvSpPr txBox="1"/>
          <p:nvPr/>
        </p:nvSpPr>
        <p:spPr>
          <a:xfrm>
            <a:off x="6814667" y="4425169"/>
            <a:ext cx="891270" cy="276999"/>
          </a:xfrm>
          <a:prstGeom prst="rect">
            <a:avLst/>
          </a:prstGeom>
          <a:noFill/>
        </p:spPr>
        <p:txBody>
          <a:bodyPr wrap="none" lIns="0" tIns="0" rIns="0" bIns="0" rtlCol="0">
            <a:spAutoFit/>
          </a:bodyPr>
          <a:lstStyle/>
          <a:p>
            <a:r>
              <a:rPr lang="en-US" sz="900" dirty="0"/>
              <a:t>Commit Changes</a:t>
            </a:r>
            <a:br>
              <a:rPr lang="en-US" sz="900" dirty="0"/>
            </a:br>
            <a:r>
              <a:rPr lang="en-US" sz="900" dirty="0"/>
              <a:t>(with sign-off)</a:t>
            </a:r>
          </a:p>
        </p:txBody>
      </p:sp>
      <p:sp>
        <p:nvSpPr>
          <p:cNvPr id="34" name="Oval 33">
            <a:extLst>
              <a:ext uri="{FF2B5EF4-FFF2-40B4-BE49-F238E27FC236}">
                <a16:creationId xmlns:a16="http://schemas.microsoft.com/office/drawing/2014/main" id="{DC96DC80-1C0F-4772-940F-E6D9F76E8FB6}"/>
              </a:ext>
            </a:extLst>
          </p:cNvPr>
          <p:cNvSpPr/>
          <p:nvPr/>
        </p:nvSpPr>
        <p:spPr>
          <a:xfrm>
            <a:off x="6804653" y="4252765"/>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6</a:t>
            </a:r>
          </a:p>
        </p:txBody>
      </p:sp>
      <p:sp>
        <p:nvSpPr>
          <p:cNvPr id="35" name="Arrow: Bent-Up 34">
            <a:extLst>
              <a:ext uri="{FF2B5EF4-FFF2-40B4-BE49-F238E27FC236}">
                <a16:creationId xmlns:a16="http://schemas.microsoft.com/office/drawing/2014/main" id="{2AA9401E-5FDC-4379-A206-194ECBFB4758}"/>
              </a:ext>
            </a:extLst>
          </p:cNvPr>
          <p:cNvSpPr/>
          <p:nvPr/>
        </p:nvSpPr>
        <p:spPr>
          <a:xfrm rot="16200000">
            <a:off x="5845117" y="2943022"/>
            <a:ext cx="1232825" cy="691534"/>
          </a:xfrm>
          <a:prstGeom prst="bentUpArrow">
            <a:avLst>
              <a:gd name="adj1" fmla="val 3474"/>
              <a:gd name="adj2" fmla="val 12110"/>
              <a:gd name="adj3" fmla="val 24688"/>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6" name="Arrow: Up 35">
            <a:extLst>
              <a:ext uri="{FF2B5EF4-FFF2-40B4-BE49-F238E27FC236}">
                <a16:creationId xmlns:a16="http://schemas.microsoft.com/office/drawing/2014/main" id="{FAB53AFC-C739-4B4D-B766-B08668B8EE4C}"/>
              </a:ext>
            </a:extLst>
          </p:cNvPr>
          <p:cNvSpPr/>
          <p:nvPr/>
        </p:nvSpPr>
        <p:spPr>
          <a:xfrm>
            <a:off x="6528783" y="3484498"/>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37" name="TextBox 36">
            <a:extLst>
              <a:ext uri="{FF2B5EF4-FFF2-40B4-BE49-F238E27FC236}">
                <a16:creationId xmlns:a16="http://schemas.microsoft.com/office/drawing/2014/main" id="{98B477A0-E512-43BB-B072-5E042945AE20}"/>
              </a:ext>
            </a:extLst>
          </p:cNvPr>
          <p:cNvSpPr txBox="1"/>
          <p:nvPr/>
        </p:nvSpPr>
        <p:spPr>
          <a:xfrm>
            <a:off x="6466448" y="3715237"/>
            <a:ext cx="250068" cy="138499"/>
          </a:xfrm>
          <a:prstGeom prst="rect">
            <a:avLst/>
          </a:prstGeom>
          <a:noFill/>
        </p:spPr>
        <p:txBody>
          <a:bodyPr wrap="none" lIns="0" tIns="0" rIns="0" bIns="0" rtlCol="0">
            <a:spAutoFit/>
          </a:bodyPr>
          <a:lstStyle/>
          <a:p>
            <a:r>
              <a:rPr lang="en-US" sz="900" dirty="0"/>
              <a:t>push</a:t>
            </a:r>
          </a:p>
        </p:txBody>
      </p:sp>
      <p:sp>
        <p:nvSpPr>
          <p:cNvPr id="38" name="Oval 37">
            <a:extLst>
              <a:ext uri="{FF2B5EF4-FFF2-40B4-BE49-F238E27FC236}">
                <a16:creationId xmlns:a16="http://schemas.microsoft.com/office/drawing/2014/main" id="{23C5AD5E-AC72-4042-B714-FDDFDC0A52F3}"/>
              </a:ext>
            </a:extLst>
          </p:cNvPr>
          <p:cNvSpPr/>
          <p:nvPr/>
        </p:nvSpPr>
        <p:spPr>
          <a:xfrm>
            <a:off x="6270882" y="3574807"/>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7</a:t>
            </a:r>
          </a:p>
        </p:txBody>
      </p:sp>
      <p:pic>
        <p:nvPicPr>
          <p:cNvPr id="39" name="Picture 38">
            <a:extLst>
              <a:ext uri="{FF2B5EF4-FFF2-40B4-BE49-F238E27FC236}">
                <a16:creationId xmlns:a16="http://schemas.microsoft.com/office/drawing/2014/main" id="{410D5393-1A8E-42D9-9F36-8D89F6401004}"/>
              </a:ext>
            </a:extLst>
          </p:cNvPr>
          <p:cNvPicPr>
            <a:picLocks noChangeAspect="1"/>
          </p:cNvPicPr>
          <p:nvPr/>
        </p:nvPicPr>
        <p:blipFill>
          <a:blip r:embed="rId8">
            <a:clrChange>
              <a:clrFrom>
                <a:srgbClr val="FFFFFF"/>
              </a:clrFrom>
              <a:clrTo>
                <a:srgbClr val="FFFFFF">
                  <a:alpha val="0"/>
                </a:srgbClr>
              </a:clrTo>
            </a:clrChange>
          </a:blip>
          <a:stretch>
            <a:fillRect/>
          </a:stretch>
        </p:blipFill>
        <p:spPr>
          <a:xfrm>
            <a:off x="5134584" y="2524184"/>
            <a:ext cx="1057099" cy="342242"/>
          </a:xfrm>
          <a:prstGeom prst="rect">
            <a:avLst/>
          </a:prstGeom>
        </p:spPr>
      </p:pic>
      <p:sp>
        <p:nvSpPr>
          <p:cNvPr id="40" name="Rectangle: Rounded Corners 39">
            <a:extLst>
              <a:ext uri="{FF2B5EF4-FFF2-40B4-BE49-F238E27FC236}">
                <a16:creationId xmlns:a16="http://schemas.microsoft.com/office/drawing/2014/main" id="{D8CEB785-046B-462E-B29A-F98E23DB4577}"/>
              </a:ext>
            </a:extLst>
          </p:cNvPr>
          <p:cNvSpPr/>
          <p:nvPr/>
        </p:nvSpPr>
        <p:spPr>
          <a:xfrm>
            <a:off x="7354984" y="2356389"/>
            <a:ext cx="1088697" cy="600847"/>
          </a:xfrm>
          <a:prstGeom prst="round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pic>
        <p:nvPicPr>
          <p:cNvPr id="41" name="Picture 40">
            <a:extLst>
              <a:ext uri="{FF2B5EF4-FFF2-40B4-BE49-F238E27FC236}">
                <a16:creationId xmlns:a16="http://schemas.microsoft.com/office/drawing/2014/main" id="{12EE7056-2DA8-4C98-9679-0D3393894AF1}"/>
              </a:ext>
            </a:extLst>
          </p:cNvPr>
          <p:cNvPicPr>
            <a:picLocks noChangeAspect="1"/>
          </p:cNvPicPr>
          <p:nvPr/>
        </p:nvPicPr>
        <p:blipFill>
          <a:blip r:embed="rId2"/>
          <a:stretch>
            <a:fillRect/>
          </a:stretch>
        </p:blipFill>
        <p:spPr>
          <a:xfrm>
            <a:off x="7780642" y="2427325"/>
            <a:ext cx="602581" cy="327716"/>
          </a:xfrm>
          <a:prstGeom prst="rect">
            <a:avLst/>
          </a:prstGeom>
          <a:noFill/>
        </p:spPr>
      </p:pic>
      <p:sp>
        <p:nvSpPr>
          <p:cNvPr id="42" name="TextBox 41">
            <a:extLst>
              <a:ext uri="{FF2B5EF4-FFF2-40B4-BE49-F238E27FC236}">
                <a16:creationId xmlns:a16="http://schemas.microsoft.com/office/drawing/2014/main" id="{F708263F-5507-4A49-AE44-B8EEC6B116E8}"/>
              </a:ext>
            </a:extLst>
          </p:cNvPr>
          <p:cNvSpPr txBox="1"/>
          <p:nvPr/>
        </p:nvSpPr>
        <p:spPr>
          <a:xfrm>
            <a:off x="7433231" y="2692675"/>
            <a:ext cx="262892" cy="276999"/>
          </a:xfrm>
          <a:prstGeom prst="rect">
            <a:avLst/>
          </a:prstGeom>
          <a:noFill/>
        </p:spPr>
        <p:txBody>
          <a:bodyPr wrap="none" lIns="0" tIns="0" rIns="0" bIns="0" rtlCol="0">
            <a:spAutoFit/>
          </a:bodyPr>
          <a:lstStyle/>
          <a:p>
            <a:r>
              <a:rPr lang="en-US" sz="900" i="1" dirty="0" err="1"/>
              <a:t>dapr</a:t>
            </a:r>
            <a:r>
              <a:rPr lang="en-US" sz="900" i="1" dirty="0"/>
              <a:t>/</a:t>
            </a:r>
            <a:br>
              <a:rPr lang="en-US" sz="900" i="1" dirty="0"/>
            </a:br>
            <a:r>
              <a:rPr lang="en-US" sz="900" i="1" dirty="0"/>
              <a:t>docs</a:t>
            </a:r>
          </a:p>
        </p:txBody>
      </p:sp>
      <p:sp>
        <p:nvSpPr>
          <p:cNvPr id="43" name="Arrow: Up 42">
            <a:extLst>
              <a:ext uri="{FF2B5EF4-FFF2-40B4-BE49-F238E27FC236}">
                <a16:creationId xmlns:a16="http://schemas.microsoft.com/office/drawing/2014/main" id="{F0076B34-C759-4DD6-881D-F1836AD7D41C}"/>
              </a:ext>
            </a:extLst>
          </p:cNvPr>
          <p:cNvSpPr/>
          <p:nvPr/>
        </p:nvSpPr>
        <p:spPr>
          <a:xfrm>
            <a:off x="7835985" y="2888756"/>
            <a:ext cx="247650" cy="249184"/>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44" name="TextBox 43">
            <a:extLst>
              <a:ext uri="{FF2B5EF4-FFF2-40B4-BE49-F238E27FC236}">
                <a16:creationId xmlns:a16="http://schemas.microsoft.com/office/drawing/2014/main" id="{FB76D428-7B99-4DCF-B88D-AF1E744CF155}"/>
              </a:ext>
            </a:extLst>
          </p:cNvPr>
          <p:cNvSpPr txBox="1"/>
          <p:nvPr/>
        </p:nvSpPr>
        <p:spPr>
          <a:xfrm>
            <a:off x="7458863" y="3152048"/>
            <a:ext cx="795089" cy="138499"/>
          </a:xfrm>
          <a:prstGeom prst="rect">
            <a:avLst/>
          </a:prstGeom>
          <a:noFill/>
        </p:spPr>
        <p:txBody>
          <a:bodyPr wrap="none" lIns="0" tIns="0" rIns="0" bIns="0" rtlCol="0">
            <a:spAutoFit/>
          </a:bodyPr>
          <a:lstStyle/>
          <a:p>
            <a:r>
              <a:rPr lang="en-US" sz="900" dirty="0"/>
              <a:t>Issue: Proposal</a:t>
            </a:r>
          </a:p>
        </p:txBody>
      </p:sp>
      <p:sp>
        <p:nvSpPr>
          <p:cNvPr id="45" name="Oval 44">
            <a:extLst>
              <a:ext uri="{FF2B5EF4-FFF2-40B4-BE49-F238E27FC236}">
                <a16:creationId xmlns:a16="http://schemas.microsoft.com/office/drawing/2014/main" id="{2D24BC4F-4F8E-4561-B8E6-C1B49AD566B6}"/>
              </a:ext>
            </a:extLst>
          </p:cNvPr>
          <p:cNvSpPr/>
          <p:nvPr/>
        </p:nvSpPr>
        <p:spPr>
          <a:xfrm>
            <a:off x="8106420" y="2981136"/>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9</a:t>
            </a:r>
          </a:p>
        </p:txBody>
      </p:sp>
      <p:sp>
        <p:nvSpPr>
          <p:cNvPr id="46" name="Arrow: Down 45">
            <a:extLst>
              <a:ext uri="{FF2B5EF4-FFF2-40B4-BE49-F238E27FC236}">
                <a16:creationId xmlns:a16="http://schemas.microsoft.com/office/drawing/2014/main" id="{857AD6D1-5761-4A5B-B02C-C8C562D3C75A}"/>
              </a:ext>
            </a:extLst>
          </p:cNvPr>
          <p:cNvSpPr/>
          <p:nvPr/>
        </p:nvSpPr>
        <p:spPr>
          <a:xfrm>
            <a:off x="3979179" y="3014114"/>
            <a:ext cx="341829" cy="89108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ts val="1200"/>
              </a:lnSpc>
            </a:pPr>
            <a:r>
              <a:rPr lang="en-US" sz="900" spc="-150" dirty="0"/>
              <a:t>clone</a:t>
            </a:r>
          </a:p>
        </p:txBody>
      </p:sp>
      <p:sp>
        <p:nvSpPr>
          <p:cNvPr id="47" name="Arrow: Left 46">
            <a:extLst>
              <a:ext uri="{FF2B5EF4-FFF2-40B4-BE49-F238E27FC236}">
                <a16:creationId xmlns:a16="http://schemas.microsoft.com/office/drawing/2014/main" id="{A9DA970E-875C-4819-977E-0DDA11B9304B}"/>
              </a:ext>
            </a:extLst>
          </p:cNvPr>
          <p:cNvSpPr/>
          <p:nvPr/>
        </p:nvSpPr>
        <p:spPr>
          <a:xfrm>
            <a:off x="2432452" y="2604493"/>
            <a:ext cx="931951"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PR</a:t>
            </a:r>
          </a:p>
        </p:txBody>
      </p:sp>
      <p:sp>
        <p:nvSpPr>
          <p:cNvPr id="48" name="Oval 47">
            <a:extLst>
              <a:ext uri="{FF2B5EF4-FFF2-40B4-BE49-F238E27FC236}">
                <a16:creationId xmlns:a16="http://schemas.microsoft.com/office/drawing/2014/main" id="{D1CA2405-1D96-49DA-A843-19276D33199F}"/>
              </a:ext>
            </a:extLst>
          </p:cNvPr>
          <p:cNvSpPr/>
          <p:nvPr/>
        </p:nvSpPr>
        <p:spPr>
          <a:xfrm>
            <a:off x="2845634" y="2842459"/>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lang="en-US" sz="900" dirty="0"/>
              <a:t>8</a:t>
            </a:r>
          </a:p>
        </p:txBody>
      </p:sp>
      <p:sp>
        <p:nvSpPr>
          <p:cNvPr id="49" name="Freeform: Shape 48">
            <a:extLst>
              <a:ext uri="{FF2B5EF4-FFF2-40B4-BE49-F238E27FC236}">
                <a16:creationId xmlns:a16="http://schemas.microsoft.com/office/drawing/2014/main" id="{CD480D36-3A65-4F46-8B8E-DEEDB0A582DB}"/>
              </a:ext>
            </a:extLst>
          </p:cNvPr>
          <p:cNvSpPr/>
          <p:nvPr/>
        </p:nvSpPr>
        <p:spPr>
          <a:xfrm>
            <a:off x="3364843" y="2619682"/>
            <a:ext cx="1876261" cy="95476"/>
          </a:xfrm>
          <a:custGeom>
            <a:avLst/>
            <a:gdLst>
              <a:gd name="connsiteX0" fmla="*/ 2192785 w 2192785"/>
              <a:gd name="connsiteY0" fmla="*/ 150943 h 150943"/>
              <a:gd name="connsiteX1" fmla="*/ 1251752 w 2192785"/>
              <a:gd name="connsiteY1" fmla="*/ 22 h 150943"/>
              <a:gd name="connsiteX2" fmla="*/ 0 w 2192785"/>
              <a:gd name="connsiteY2" fmla="*/ 142065 h 150943"/>
            </a:gdLst>
            <a:ahLst/>
            <a:cxnLst>
              <a:cxn ang="0">
                <a:pos x="connsiteX0" y="connsiteY0"/>
              </a:cxn>
              <a:cxn ang="0">
                <a:pos x="connsiteX1" y="connsiteY1"/>
              </a:cxn>
              <a:cxn ang="0">
                <a:pos x="connsiteX2" y="connsiteY2"/>
              </a:cxn>
            </a:cxnLst>
            <a:rect l="l" t="t" r="r" b="b"/>
            <a:pathLst>
              <a:path w="2192785" h="150943">
                <a:moveTo>
                  <a:pt x="2192785" y="150943"/>
                </a:moveTo>
                <a:cubicBezTo>
                  <a:pt x="1905000" y="76222"/>
                  <a:pt x="1617216" y="1502"/>
                  <a:pt x="1251752" y="22"/>
                </a:cubicBezTo>
                <a:cubicBezTo>
                  <a:pt x="886288" y="-1458"/>
                  <a:pt x="443144" y="70303"/>
                  <a:pt x="0" y="142065"/>
                </a:cubicBezTo>
              </a:path>
            </a:pathLst>
          </a:custGeom>
          <a:noFill/>
          <a:ln>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0" name="TextBox 49">
            <a:extLst>
              <a:ext uri="{FF2B5EF4-FFF2-40B4-BE49-F238E27FC236}">
                <a16:creationId xmlns:a16="http://schemas.microsoft.com/office/drawing/2014/main" id="{6DB46B95-4BBF-4825-8052-8F6AD77D4EEC}"/>
              </a:ext>
            </a:extLst>
          </p:cNvPr>
          <p:cNvSpPr txBox="1"/>
          <p:nvPr/>
        </p:nvSpPr>
        <p:spPr>
          <a:xfrm>
            <a:off x="6042042" y="3949752"/>
            <a:ext cx="1043555" cy="123111"/>
          </a:xfrm>
          <a:prstGeom prst="rect">
            <a:avLst/>
          </a:prstGeom>
          <a:noFill/>
        </p:spPr>
        <p:txBody>
          <a:bodyPr wrap="none" lIns="0" tIns="0" rIns="0" bIns="0" rtlCol="0">
            <a:spAutoFit/>
          </a:bodyPr>
          <a:lstStyle/>
          <a:p>
            <a:r>
              <a:rPr lang="en-US" sz="800" i="1" dirty="0">
                <a:solidFill>
                  <a:schemeClr val="bg1">
                    <a:lumMod val="50000"/>
                  </a:schemeClr>
                </a:solidFill>
              </a:rPr>
              <a:t>oci-</a:t>
            </a:r>
            <a:r>
              <a:rPr lang="en-US" sz="800" i="1" dirty="0" err="1">
                <a:solidFill>
                  <a:schemeClr val="bg1">
                    <a:lumMod val="50000"/>
                  </a:schemeClr>
                </a:solidFill>
              </a:rPr>
              <a:t>objectstorage</a:t>
            </a:r>
            <a:r>
              <a:rPr lang="en-US" sz="800" i="1" dirty="0">
                <a:solidFill>
                  <a:schemeClr val="bg1">
                    <a:lumMod val="50000"/>
                  </a:schemeClr>
                </a:solidFill>
              </a:rPr>
              <a:t>-state</a:t>
            </a:r>
          </a:p>
        </p:txBody>
      </p:sp>
      <p:sp>
        <p:nvSpPr>
          <p:cNvPr id="51" name="TextBox 50">
            <a:extLst>
              <a:ext uri="{FF2B5EF4-FFF2-40B4-BE49-F238E27FC236}">
                <a16:creationId xmlns:a16="http://schemas.microsoft.com/office/drawing/2014/main" id="{65311950-BA08-4DC9-99B7-E1A1B73E8151}"/>
              </a:ext>
            </a:extLst>
          </p:cNvPr>
          <p:cNvSpPr txBox="1"/>
          <p:nvPr/>
        </p:nvSpPr>
        <p:spPr>
          <a:xfrm>
            <a:off x="5367995" y="2638298"/>
            <a:ext cx="394339" cy="123111"/>
          </a:xfrm>
          <a:prstGeom prst="rect">
            <a:avLst/>
          </a:prstGeom>
          <a:noFill/>
        </p:spPr>
        <p:txBody>
          <a:bodyPr wrap="none" lIns="0" tIns="0" rIns="0" bIns="0" rtlCol="0">
            <a:spAutoFit/>
          </a:bodyPr>
          <a:lstStyle/>
          <a:p>
            <a:r>
              <a:rPr lang="en-US" sz="400" i="1" dirty="0">
                <a:solidFill>
                  <a:schemeClr val="bg1">
                    <a:lumMod val="50000"/>
                  </a:schemeClr>
                </a:solidFill>
              </a:rPr>
              <a:t>oci-</a:t>
            </a:r>
            <a:r>
              <a:rPr lang="en-US" sz="400" i="1" dirty="0" err="1">
                <a:solidFill>
                  <a:schemeClr val="bg1">
                    <a:lumMod val="50000"/>
                  </a:schemeClr>
                </a:solidFill>
              </a:rPr>
              <a:t>objectstorage</a:t>
            </a:r>
            <a:br>
              <a:rPr lang="en-US" sz="400" i="1" dirty="0">
                <a:solidFill>
                  <a:schemeClr val="bg1">
                    <a:lumMod val="50000"/>
                  </a:schemeClr>
                </a:solidFill>
              </a:rPr>
            </a:br>
            <a:r>
              <a:rPr lang="en-US" sz="400" i="1" dirty="0">
                <a:solidFill>
                  <a:schemeClr val="bg1">
                    <a:lumMod val="50000"/>
                  </a:schemeClr>
                </a:solidFill>
              </a:rPr>
              <a:t>-state</a:t>
            </a:r>
          </a:p>
        </p:txBody>
      </p:sp>
      <p:sp>
        <p:nvSpPr>
          <p:cNvPr id="52" name="Freeform: Shape 51">
            <a:extLst>
              <a:ext uri="{FF2B5EF4-FFF2-40B4-BE49-F238E27FC236}">
                <a16:creationId xmlns:a16="http://schemas.microsoft.com/office/drawing/2014/main" id="{53C8040C-58C5-44D7-889A-B383B80162A8}"/>
              </a:ext>
            </a:extLst>
          </p:cNvPr>
          <p:cNvSpPr/>
          <p:nvPr/>
        </p:nvSpPr>
        <p:spPr>
          <a:xfrm>
            <a:off x="1351852" y="2799390"/>
            <a:ext cx="1352123" cy="359329"/>
          </a:xfrm>
          <a:custGeom>
            <a:avLst/>
            <a:gdLst>
              <a:gd name="connsiteX0" fmla="*/ 1580225 w 1580225"/>
              <a:gd name="connsiteY0" fmla="*/ 0 h 568082"/>
              <a:gd name="connsiteX1" fmla="*/ 1269507 w 1580225"/>
              <a:gd name="connsiteY1" fmla="*/ 541537 h 568082"/>
              <a:gd name="connsiteX2" fmla="*/ 0 w 1580225"/>
              <a:gd name="connsiteY2" fmla="*/ 435005 h 568082"/>
            </a:gdLst>
            <a:ahLst/>
            <a:cxnLst>
              <a:cxn ang="0">
                <a:pos x="connsiteX0" y="connsiteY0"/>
              </a:cxn>
              <a:cxn ang="0">
                <a:pos x="connsiteX1" y="connsiteY1"/>
              </a:cxn>
              <a:cxn ang="0">
                <a:pos x="connsiteX2" y="connsiteY2"/>
              </a:cxn>
            </a:cxnLst>
            <a:rect l="l" t="t" r="r" b="b"/>
            <a:pathLst>
              <a:path w="1580225" h="568082">
                <a:moveTo>
                  <a:pt x="1580225" y="0"/>
                </a:moveTo>
                <a:cubicBezTo>
                  <a:pt x="1556551" y="234518"/>
                  <a:pt x="1532878" y="469036"/>
                  <a:pt x="1269507" y="541537"/>
                </a:cubicBezTo>
                <a:cubicBezTo>
                  <a:pt x="1006136" y="614038"/>
                  <a:pt x="503068" y="524521"/>
                  <a:pt x="0" y="435005"/>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3" name="Freeform: Shape 52">
            <a:extLst>
              <a:ext uri="{FF2B5EF4-FFF2-40B4-BE49-F238E27FC236}">
                <a16:creationId xmlns:a16="http://schemas.microsoft.com/office/drawing/2014/main" id="{E3A42BA1-5699-48E4-B702-F1D4EE1C27B9}"/>
              </a:ext>
            </a:extLst>
          </p:cNvPr>
          <p:cNvSpPr/>
          <p:nvPr/>
        </p:nvSpPr>
        <p:spPr>
          <a:xfrm>
            <a:off x="3197728" y="2799390"/>
            <a:ext cx="4702045" cy="217381"/>
          </a:xfrm>
          <a:custGeom>
            <a:avLst/>
            <a:gdLst>
              <a:gd name="connsiteX0" fmla="*/ 5495277 w 5495277"/>
              <a:gd name="connsiteY0" fmla="*/ 319596 h 343668"/>
              <a:gd name="connsiteX1" fmla="*/ 967666 w 5495277"/>
              <a:gd name="connsiteY1" fmla="*/ 310718 h 343668"/>
              <a:gd name="connsiteX2" fmla="*/ 0 w 5495277"/>
              <a:gd name="connsiteY2" fmla="*/ 0 h 343668"/>
            </a:gdLst>
            <a:ahLst/>
            <a:cxnLst>
              <a:cxn ang="0">
                <a:pos x="connsiteX0" y="connsiteY0"/>
              </a:cxn>
              <a:cxn ang="0">
                <a:pos x="connsiteX1" y="connsiteY1"/>
              </a:cxn>
              <a:cxn ang="0">
                <a:pos x="connsiteX2" y="connsiteY2"/>
              </a:cxn>
            </a:cxnLst>
            <a:rect l="l" t="t" r="r" b="b"/>
            <a:pathLst>
              <a:path w="5495277" h="343668">
                <a:moveTo>
                  <a:pt x="5495277" y="319596"/>
                </a:moveTo>
                <a:cubicBezTo>
                  <a:pt x="3689411" y="341790"/>
                  <a:pt x="1883545" y="363984"/>
                  <a:pt x="967666" y="310718"/>
                </a:cubicBezTo>
                <a:cubicBezTo>
                  <a:pt x="51787" y="257452"/>
                  <a:pt x="25893" y="128726"/>
                  <a:pt x="0" y="0"/>
                </a:cubicBezTo>
              </a:path>
            </a:pathLst>
          </a:custGeom>
          <a:noFill/>
          <a:ln>
            <a:prstDash val="dash"/>
            <a:headEnd type="none" w="med" len="med"/>
            <a:tailEnd type="arrow"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900"/>
          </a:p>
        </p:txBody>
      </p:sp>
      <p:sp>
        <p:nvSpPr>
          <p:cNvPr id="54" name="Arrow: Left 53">
            <a:extLst>
              <a:ext uri="{FF2B5EF4-FFF2-40B4-BE49-F238E27FC236}">
                <a16:creationId xmlns:a16="http://schemas.microsoft.com/office/drawing/2014/main" id="{9CA32139-62E3-455C-AA03-90DA43C89DA6}"/>
              </a:ext>
            </a:extLst>
          </p:cNvPr>
          <p:cNvSpPr/>
          <p:nvPr/>
        </p:nvSpPr>
        <p:spPr>
          <a:xfrm>
            <a:off x="659682" y="2320931"/>
            <a:ext cx="931951" cy="261932"/>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dirty="0"/>
              <a:t>Milestone</a:t>
            </a:r>
          </a:p>
        </p:txBody>
      </p:sp>
      <p:sp>
        <p:nvSpPr>
          <p:cNvPr id="55" name="Oval 54">
            <a:extLst>
              <a:ext uri="{FF2B5EF4-FFF2-40B4-BE49-F238E27FC236}">
                <a16:creationId xmlns:a16="http://schemas.microsoft.com/office/drawing/2014/main" id="{943D37B9-4A49-4E4B-9430-BA3233CD3A49}"/>
              </a:ext>
            </a:extLst>
          </p:cNvPr>
          <p:cNvSpPr/>
          <p:nvPr/>
        </p:nvSpPr>
        <p:spPr>
          <a:xfrm>
            <a:off x="862597" y="2258046"/>
            <a:ext cx="235482" cy="163858"/>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sz="900" dirty="0"/>
          </a:p>
        </p:txBody>
      </p:sp>
      <p:sp>
        <p:nvSpPr>
          <p:cNvPr id="56" name="TextBox 55">
            <a:extLst>
              <a:ext uri="{FF2B5EF4-FFF2-40B4-BE49-F238E27FC236}">
                <a16:creationId xmlns:a16="http://schemas.microsoft.com/office/drawing/2014/main" id="{D67DDE15-914C-43DA-8D31-D15671C6BD84}"/>
              </a:ext>
            </a:extLst>
          </p:cNvPr>
          <p:cNvSpPr txBox="1"/>
          <p:nvPr/>
        </p:nvSpPr>
        <p:spPr>
          <a:xfrm>
            <a:off x="890166" y="2280848"/>
            <a:ext cx="128240" cy="138499"/>
          </a:xfrm>
          <a:prstGeom prst="rect">
            <a:avLst/>
          </a:prstGeom>
          <a:noFill/>
        </p:spPr>
        <p:txBody>
          <a:bodyPr wrap="none" lIns="0" tIns="0" rIns="0" bIns="0" rtlCol="0">
            <a:spAutoFit/>
          </a:bodyPr>
          <a:lstStyle/>
          <a:p>
            <a:r>
              <a:rPr lang="en-US" sz="900" dirty="0">
                <a:solidFill>
                  <a:schemeClr val="bg1"/>
                </a:solidFill>
              </a:rPr>
              <a:t>10</a:t>
            </a:r>
          </a:p>
        </p:txBody>
      </p:sp>
    </p:spTree>
    <p:extLst>
      <p:ext uri="{BB962C8B-B14F-4D97-AF65-F5344CB8AC3E}">
        <p14:creationId xmlns:p14="http://schemas.microsoft.com/office/powerpoint/2010/main" val="3172238978"/>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FD47DE-39DA-42B9-AC27-119CECF71D2A}"/>
              </a:ext>
            </a:extLst>
          </p:cNvPr>
          <p:cNvSpPr>
            <a:spLocks noGrp="1"/>
          </p:cNvSpPr>
          <p:nvPr>
            <p:ph type="title"/>
          </p:nvPr>
        </p:nvSpPr>
        <p:spPr/>
        <p:txBody>
          <a:bodyPr/>
          <a:lstStyle/>
          <a:p>
            <a:r>
              <a:rPr lang="en-US" dirty="0"/>
              <a:t>Brief introduction on Open Source Projects</a:t>
            </a:r>
          </a:p>
        </p:txBody>
      </p:sp>
      <p:sp>
        <p:nvSpPr>
          <p:cNvPr id="3" name="Content Placeholder 2">
            <a:extLst>
              <a:ext uri="{FF2B5EF4-FFF2-40B4-BE49-F238E27FC236}">
                <a16:creationId xmlns:a16="http://schemas.microsoft.com/office/drawing/2014/main" id="{9B365DB4-466A-4EA0-8E59-F3F78930966B}"/>
              </a:ext>
            </a:extLst>
          </p:cNvPr>
          <p:cNvSpPr>
            <a:spLocks noGrp="1"/>
          </p:cNvSpPr>
          <p:nvPr>
            <p:ph idx="1"/>
          </p:nvPr>
        </p:nvSpPr>
        <p:spPr/>
        <p:txBody>
          <a:bodyPr/>
          <a:lstStyle/>
          <a:p>
            <a:r>
              <a:rPr lang="en-US" dirty="0"/>
              <a:t>types</a:t>
            </a:r>
          </a:p>
          <a:p>
            <a:r>
              <a:rPr lang="en-US" dirty="0"/>
              <a:t>organization</a:t>
            </a:r>
          </a:p>
          <a:p>
            <a:pPr lvl="1"/>
            <a:r>
              <a:rPr lang="en-US" dirty="0"/>
              <a:t>roles</a:t>
            </a:r>
          </a:p>
          <a:p>
            <a:pPr lvl="1"/>
            <a:r>
              <a:rPr lang="en-US" dirty="0"/>
              <a:t>process</a:t>
            </a:r>
          </a:p>
          <a:p>
            <a:pPr lvl="1"/>
            <a:r>
              <a:rPr lang="en-US" dirty="0"/>
              <a:t>tools/infra (GitHub)</a:t>
            </a:r>
          </a:p>
          <a:p>
            <a:r>
              <a:rPr lang="en-US" dirty="0"/>
              <a:t>aliveness (see Yammer thread)</a:t>
            </a:r>
          </a:p>
        </p:txBody>
      </p:sp>
      <p:sp>
        <p:nvSpPr>
          <p:cNvPr id="4" name="Footer Placeholder 3">
            <a:extLst>
              <a:ext uri="{FF2B5EF4-FFF2-40B4-BE49-F238E27FC236}">
                <a16:creationId xmlns:a16="http://schemas.microsoft.com/office/drawing/2014/main" id="{491429A3-EE6A-4F72-888F-E750D6DEC2E7}"/>
              </a:ext>
            </a:extLst>
          </p:cNvPr>
          <p:cNvSpPr>
            <a:spLocks noGrp="1"/>
          </p:cNvSpPr>
          <p:nvPr>
            <p:ph type="ftr" sz="quarter" idx="11"/>
          </p:nvPr>
        </p:nvSpPr>
        <p:spPr/>
        <p:txBody>
          <a:bodyPr/>
          <a:lstStyle/>
          <a:p>
            <a:r>
              <a:rPr lang="en-US"/>
              <a:t>How and Why participate in an Open Source Project</a:t>
            </a:r>
            <a:endParaRPr lang="nl-NL"/>
          </a:p>
        </p:txBody>
      </p:sp>
    </p:spTree>
    <p:extLst>
      <p:ext uri="{BB962C8B-B14F-4D97-AF65-F5344CB8AC3E}">
        <p14:creationId xmlns:p14="http://schemas.microsoft.com/office/powerpoint/2010/main" val="2978170650"/>
      </p:ext>
    </p:extLst>
  </p:cSld>
  <p:clrMapOvr>
    <a:masterClrMapping/>
  </p:clrMapOvr>
</p:sld>
</file>

<file path=ppt/theme/theme1.xml><?xml version="1.0" encoding="utf-8"?>
<a:theme xmlns:a="http://schemas.openxmlformats.org/drawingml/2006/main" name="Office-thema">
  <a:themeElements>
    <a:clrScheme name="Conclusion_Rood">
      <a:dk1>
        <a:srgbClr val="000000"/>
      </a:dk1>
      <a:lt1>
        <a:srgbClr val="FFFFFF"/>
      </a:lt1>
      <a:dk2>
        <a:srgbClr val="E63232"/>
      </a:dk2>
      <a:lt2>
        <a:srgbClr val="9D9D9C"/>
      </a:lt2>
      <a:accent1>
        <a:srgbClr val="00AAC8"/>
      </a:accent1>
      <a:accent2>
        <a:srgbClr val="0069B4"/>
      </a:accent2>
      <a:accent3>
        <a:srgbClr val="FFCC00"/>
      </a:accent3>
      <a:accent4>
        <a:srgbClr val="00A03C"/>
      </a:accent4>
      <a:accent5>
        <a:srgbClr val="DA4290"/>
      </a:accent5>
      <a:accent6>
        <a:srgbClr val="643C91"/>
      </a:accent6>
      <a:hlink>
        <a:srgbClr val="000000"/>
      </a:hlink>
      <a:folHlink>
        <a:srgbClr val="000000"/>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thema">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lIns="0" tIns="0" rIns="0" bIns="0" rtlCol="0">
        <a:spAutoFit/>
      </a:bodyPr>
      <a:lstStyle>
        <a:defPPr>
          <a:defRPr sz="1300" dirty="0" err="1" smtClean="0"/>
        </a:defPPr>
      </a:lstStyle>
    </a:txDef>
  </a:objectDefaults>
  <a:extraClrSchemeLst/>
  <a:extLst>
    <a:ext uri="{05A4C25C-085E-4340-85A3-A5531E510DB2}">
      <thm15:themeFamily xmlns:thm15="http://schemas.microsoft.com/office/thememl/2012/main" name="Amis_presentatie_v1" id="{ED940281-E184-7F41-8FBC-9283F70EF3DC}" vid="{06E219FD-7C92-2F4C-AAE9-4F759F7D0053}"/>
    </a:ext>
  </a:extLst>
</a:theme>
</file>

<file path=ppt/theme/theme2.xml><?xml version="1.0" encoding="utf-8"?>
<a:theme xmlns:a="http://schemas.openxmlformats.org/drawingml/2006/main" name="Dapr White Template">
  <a:themeElements>
    <a:clrScheme name="Inspire-Ignite White">
      <a:dk1>
        <a:srgbClr val="000000"/>
      </a:dk1>
      <a:lt1>
        <a:srgbClr val="FFFFFF"/>
      </a:lt1>
      <a:dk2>
        <a:srgbClr val="243A5E"/>
      </a:dk2>
      <a:lt2>
        <a:srgbClr val="E6E6E6"/>
      </a:lt2>
      <a:accent1>
        <a:srgbClr val="0078D4"/>
      </a:accent1>
      <a:accent2>
        <a:srgbClr val="243A5E"/>
      </a:accent2>
      <a:accent3>
        <a:srgbClr val="D83B01"/>
      </a:accent3>
      <a:accent4>
        <a:srgbClr val="FF9349"/>
      </a:accent4>
      <a:accent5>
        <a:srgbClr val="8661C5"/>
      </a:accent5>
      <a:accent6>
        <a:srgbClr val="737373"/>
      </a:accent6>
      <a:hlink>
        <a:srgbClr val="0078D4"/>
      </a:hlink>
      <a:folHlink>
        <a:srgbClr val="0078D4"/>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rgbClr val="FFFFFF"/>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Orange">
      <a:srgbClr val="FF9349"/>
    </a:custClr>
    <a:custClr name="Light Yellow">
      <a:srgbClr val="FEF000"/>
    </a:custClr>
    <a:custClr name="Light Green">
      <a:srgbClr val="9BF00B"/>
    </a:custClr>
    <a:custClr name="Light Teal">
      <a:srgbClr val="30E5D0"/>
    </a:custClr>
    <a:custClr name="Light Blue">
      <a:srgbClr val="50E6FF"/>
    </a:custClr>
    <a:custClr name="Light Purple">
      <a:srgbClr val="D59DFF"/>
    </a:custClr>
    <a:custClr name="White">
      <a:srgbClr val="FFFFFF"/>
    </a:custClr>
    <a:custClr name="Extra Light Gray">
      <a:srgbClr val="F2F2F2"/>
    </a:custClr>
    <a:custClr name="Light Gray">
      <a:srgbClr val="E6E6E6"/>
    </a:custClr>
    <a:custClr name="Gray">
      <a:srgbClr val="D2D2D2"/>
    </a:custClr>
    <a:custClr name="Orange">
      <a:srgbClr val="D83B01"/>
    </a:custClr>
    <a:custClr name="Yellow">
      <a:srgbClr val="FFB900"/>
    </a:custClr>
    <a:custClr name="Green">
      <a:srgbClr val="107C10"/>
    </a:custClr>
    <a:custClr name="Teal">
      <a:srgbClr val="008575"/>
    </a:custClr>
    <a:custClr name="Blue">
      <a:srgbClr val="0078D4"/>
    </a:custClr>
    <a:custClr name="Purple">
      <a:srgbClr val="8661C5"/>
    </a:custClr>
    <a:custClr name="Mid Gray">
      <a:srgbClr val="737373"/>
    </a:custClr>
    <a:custClr name="Dark Gray">
      <a:srgbClr val="505050"/>
    </a:custClr>
    <a:custClr name="Extra Dark Gray">
      <a:srgbClr val="2F2F2F"/>
    </a:custClr>
    <a:custClr name="Rick Black">
      <a:srgbClr val="000000"/>
    </a:custClr>
    <a:custClr name="Dark Orange">
      <a:srgbClr val="6B2929"/>
    </a:custClr>
    <a:custClr name="Dark Yellow">
      <a:srgbClr val="6A4B16"/>
    </a:custClr>
    <a:custClr name="Dark Green">
      <a:srgbClr val="054B16"/>
    </a:custClr>
    <a:custClr name="Dark Teal">
      <a:srgbClr val="274B47"/>
    </a:custClr>
    <a:custClr name="Dark Blue">
      <a:srgbClr val="243A5E"/>
    </a:custClr>
    <a:custClr name="Dark Purple">
      <a:srgbClr val="3B2E58"/>
    </a:custClr>
  </a:custClrLst>
  <a:extLst>
    <a:ext uri="{05A4C25C-085E-4340-85A3-A5531E510DB2}">
      <thm15:themeFamily xmlns:thm15="http://schemas.microsoft.com/office/thememl/2012/main" name="MS_Ignite_Digital_Event_Template_v14.potx" id="{AA94F097-066F-4F74-A020-27B036B6E77B}" vid="{52127781-A5B6-4E9A-BA04-A3AC599DC664}"/>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D0CDE95304DD6F4887052858DDBAA49F" ma:contentTypeVersion="15" ma:contentTypeDescription="Een nieuw document maken." ma:contentTypeScope="" ma:versionID="9a988d12ba91b9d021c0651cc88f21b9">
  <xsd:schema xmlns:xsd="http://www.w3.org/2001/XMLSchema" xmlns:xs="http://www.w3.org/2001/XMLSchema" xmlns:p="http://schemas.microsoft.com/office/2006/metadata/properties" xmlns:ns1="http://schemas.microsoft.com/sharepoint/v3" xmlns:ns3="c0096d71-547d-4042-b14d-b0c176c18ef9" xmlns:ns4="c4a3eb09-d3f0-4928-b094-498861f3a0e3" targetNamespace="http://schemas.microsoft.com/office/2006/metadata/properties" ma:root="true" ma:fieldsID="310b11a23dc7eb604875a794df684694" ns1:_="" ns3:_="" ns4:_="">
    <xsd:import namespace="http://schemas.microsoft.com/sharepoint/v3"/>
    <xsd:import namespace="c0096d71-547d-4042-b14d-b0c176c18ef9"/>
    <xsd:import namespace="c4a3eb09-d3f0-4928-b094-498861f3a0e3"/>
    <xsd:element name="properties">
      <xsd:complexType>
        <xsd:sequence>
          <xsd:element name="documentManagement">
            <xsd:complexType>
              <xsd:all>
                <xsd:element ref="ns3:MediaServiceMetadata" minOccurs="0"/>
                <xsd:element ref="ns3:MediaServiceFastMetadata" minOccurs="0"/>
                <xsd:element ref="ns4:SharedWithUsers" minOccurs="0"/>
                <xsd:element ref="ns4:SharedWithDetails" minOccurs="0"/>
                <xsd:element ref="ns4:SharingHintHash" minOccurs="0"/>
                <xsd:element ref="ns3:MediaServiceAutoTags" minOccurs="0"/>
                <xsd:element ref="ns3:MediaServiceOCR" minOccurs="0"/>
                <xsd:element ref="ns3:MediaServiceDateTaken" minOccurs="0"/>
                <xsd:element ref="ns3:MediaServiceLocation" minOccurs="0"/>
                <xsd:element ref="ns3:MediaServiceEventHashCode" minOccurs="0"/>
                <xsd:element ref="ns3:MediaServiceGenerationTime" minOccurs="0"/>
                <xsd:element ref="ns1:_ip_UnifiedCompliancePolicyProperties" minOccurs="0"/>
                <xsd:element ref="ns1:_ip_UnifiedCompliancePolicyUIAction" minOccurs="0"/>
                <xsd:element ref="ns3:MediaServiceAutoKeyPoints" minOccurs="0"/>
                <xsd:element ref="ns3:MediaServiceKeyPoint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9" nillable="true" ma:displayName="Eigenschappen van het geïntegreerd beleid voor naleving" ma:hidden="true" ma:internalName="_ip_UnifiedCompliancePolicyProperties">
      <xsd:simpleType>
        <xsd:restriction base="dms:Note"/>
      </xsd:simpleType>
    </xsd:element>
    <xsd:element name="_ip_UnifiedCompliancePolicyUIAction" ma:index="20" nillable="true" ma:displayName="Actie van de gebruikersinterface van het geïntegreerd beleid voor naleving"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c0096d71-547d-4042-b14d-b0c176c18ef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3" nillable="true" ma:displayName="MediaServiceAutoTags" ma:internalName="MediaServiceAutoTags" ma:readOnly="true">
      <xsd:simpleType>
        <xsd:restriction base="dms:Text"/>
      </xsd:simpleType>
    </xsd:element>
    <xsd:element name="MediaServiceOCR" ma:index="14" nillable="true" ma:displayName="MediaServiceOCR" ma:internalName="MediaServiceOCR"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MediaServiceLocation" ma:internalName="MediaServiceLocation"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AutoKeyPoints" ma:index="21" nillable="true" ma:displayName="MediaServiceAutoKeyPoints" ma:hidden="true" ma:internalName="MediaServiceAutoKeyPoints" ma:readOnly="true">
      <xsd:simpleType>
        <xsd:restriction base="dms:Note"/>
      </xsd:simpleType>
    </xsd:element>
    <xsd:element name="MediaServiceKeyPoints" ma:index="22" nillable="true" ma:displayName="KeyPoints" ma:internalName="MediaServiceKeyPoint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c4a3eb09-d3f0-4928-b094-498861f3a0e3" elementFormDefault="qualified">
    <xsd:import namespace="http://schemas.microsoft.com/office/2006/documentManagement/types"/>
    <xsd:import namespace="http://schemas.microsoft.com/office/infopath/2007/PartnerControls"/>
    <xsd:element name="SharedWithUsers" ma:index="10"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Gedeeld met details" ma:internalName="SharedWithDetails" ma:readOnly="true">
      <xsd:simpleType>
        <xsd:restriction base="dms:Note">
          <xsd:maxLength value="255"/>
        </xsd:restriction>
      </xsd:simpleType>
    </xsd:element>
    <xsd:element name="SharingHintHash" ma:index="12" nillable="true" ma:displayName="Hint-hash delen" ma:hidden="true" ma:internalName="SharingHintHash"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Props1.xml><?xml version="1.0" encoding="utf-8"?>
<ds:datastoreItem xmlns:ds="http://schemas.openxmlformats.org/officeDocument/2006/customXml" ds:itemID="{15DF2822-16E4-4479-B239-41A079CBB65B}">
  <ds:schemaRefs>
    <ds:schemaRef ds:uri="http://schemas.microsoft.com/sharepoint/v3/contenttype/forms"/>
  </ds:schemaRefs>
</ds:datastoreItem>
</file>

<file path=customXml/itemProps2.xml><?xml version="1.0" encoding="utf-8"?>
<ds:datastoreItem xmlns:ds="http://schemas.openxmlformats.org/officeDocument/2006/customXml" ds:itemID="{C4DC1237-5D62-454A-8901-32C8E954B3A1}">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c0096d71-547d-4042-b14d-b0c176c18ef9"/>
    <ds:schemaRef ds:uri="c4a3eb09-d3f0-4928-b094-498861f3a0e3"/>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63653586-D9AD-4A7C-AE25-8F164514A81A}">
  <ds:schemaRefs>
    <ds:schemaRef ds:uri="http://schemas.microsoft.com/office/2006/metadata/properties"/>
    <ds:schemaRef ds:uri="http://purl.org/dc/elements/1.1/"/>
    <ds:schemaRef ds:uri="http://www.w3.org/XML/1998/namespace"/>
    <ds:schemaRef ds:uri="http://purl.org/dc/dcmitype/"/>
    <ds:schemaRef ds:uri="http://schemas.microsoft.com/office/infopath/2007/PartnerControls"/>
    <ds:schemaRef ds:uri="http://schemas.openxmlformats.org/package/2006/metadata/core-properties"/>
    <ds:schemaRef ds:uri="http://purl.org/dc/terms/"/>
    <ds:schemaRef ds:uri="http://schemas.microsoft.com/office/2006/documentManagement/types"/>
    <ds:schemaRef ds:uri="c4a3eb09-d3f0-4928-b094-498861f3a0e3"/>
    <ds:schemaRef ds:uri="c0096d71-547d-4042-b14d-b0c176c18ef9"/>
    <ds:schemaRef ds:uri="http://schemas.microsoft.com/sharepoint/v3"/>
  </ds:schemaRefs>
</ds:datastoreItem>
</file>

<file path=docProps/app.xml><?xml version="1.0" encoding="utf-8"?>
<Properties xmlns="http://schemas.openxmlformats.org/officeDocument/2006/extended-properties" xmlns:vt="http://schemas.openxmlformats.org/officeDocument/2006/docPropsVTypes">
  <TotalTime>6527</TotalTime>
  <Words>6387</Words>
  <Application>Microsoft Office PowerPoint</Application>
  <PresentationFormat>On-screen Show (16:9)</PresentationFormat>
  <Paragraphs>1015</Paragraphs>
  <Slides>91</Slides>
  <Notes>19</Notes>
  <HiddenSlides>5</HiddenSlides>
  <MMClips>0</MMClips>
  <ScaleCrop>false</ScaleCrop>
  <HeadingPairs>
    <vt:vector size="6" baseType="variant">
      <vt:variant>
        <vt:lpstr>Fonts Used</vt:lpstr>
      </vt:variant>
      <vt:variant>
        <vt:i4>7</vt:i4>
      </vt:variant>
      <vt:variant>
        <vt:lpstr>Theme</vt:lpstr>
      </vt:variant>
      <vt:variant>
        <vt:i4>2</vt:i4>
      </vt:variant>
      <vt:variant>
        <vt:lpstr>Slide Titles</vt:lpstr>
      </vt:variant>
      <vt:variant>
        <vt:i4>91</vt:i4>
      </vt:variant>
    </vt:vector>
  </HeadingPairs>
  <TitlesOfParts>
    <vt:vector size="100" baseType="lpstr">
      <vt:lpstr>Arial</vt:lpstr>
      <vt:lpstr>Bradley Hand ITC</vt:lpstr>
      <vt:lpstr>Calibri</vt:lpstr>
      <vt:lpstr>Consolas</vt:lpstr>
      <vt:lpstr>Segoe UI</vt:lpstr>
      <vt:lpstr>Segoe UI Semibold</vt:lpstr>
      <vt:lpstr>Wingdings</vt:lpstr>
      <vt:lpstr>Office-thema</vt:lpstr>
      <vt:lpstr>Dapr White Template</vt:lpstr>
      <vt:lpstr>Hoe en waarom ook jij kan bijdragen aan een open source project?!</vt:lpstr>
      <vt:lpstr>Well known Open Source Products</vt:lpstr>
      <vt:lpstr>Quiz</vt:lpstr>
      <vt:lpstr>Why Participate?</vt:lpstr>
      <vt:lpstr>Why not?</vt:lpstr>
      <vt:lpstr>PowerPoint Presentation</vt:lpstr>
      <vt:lpstr>Terms to come to grips with</vt:lpstr>
      <vt:lpstr>Types of Open Source Projects</vt:lpstr>
      <vt:lpstr>OutSystems “donating open source”</vt:lpstr>
      <vt:lpstr>Assess status of an Open Source Project</vt:lpstr>
      <vt:lpstr>Dapr</vt:lpstr>
      <vt:lpstr>Dapr.io</vt:lpstr>
      <vt:lpstr>Dapr.io</vt:lpstr>
      <vt:lpstr>Dapr Statestores</vt:lpstr>
      <vt:lpstr>Dapr Architecture</vt:lpstr>
      <vt:lpstr>State management</vt:lpstr>
      <vt:lpstr>State management</vt:lpstr>
      <vt:lpstr>State management</vt:lpstr>
      <vt:lpstr>Dapr state API</vt:lpstr>
      <vt:lpstr>Dapr state API</vt:lpstr>
      <vt:lpstr>How to contribute to Dapr.io?</vt:lpstr>
      <vt:lpstr>Dapr Community</vt:lpstr>
      <vt:lpstr>PowerPoint Presentation</vt:lpstr>
      <vt:lpstr>PowerPoint Presentation</vt:lpstr>
      <vt:lpstr>Good First Issue</vt:lpstr>
      <vt:lpstr>My Contribution: a new State Store component based on Oracle Cloud Object Storage Service</vt:lpstr>
      <vt:lpstr>Create Issue to Propose Change</vt:lpstr>
      <vt:lpstr>Encouragement from one of the founders himself</vt:lpstr>
      <vt:lpstr>Fork Repository</vt:lpstr>
      <vt:lpstr>Repository Fork in my GitHub account</vt:lpstr>
      <vt:lpstr>Set up local environment</vt:lpstr>
      <vt:lpstr>PowerPoint Presentation</vt:lpstr>
      <vt:lpstr>Create branch to develop on</vt:lpstr>
      <vt:lpstr>Create Test, Create Code</vt:lpstr>
      <vt:lpstr>Create Test, Create Code</vt:lpstr>
      <vt:lpstr>Code Formatting and Linting</vt:lpstr>
      <vt:lpstr>Add, Commit, Push</vt:lpstr>
      <vt:lpstr>PowerPoint Presentation</vt:lpstr>
      <vt:lpstr>Changes have landed in GitHub – branch in forked repo</vt:lpstr>
      <vt:lpstr>Next: the big PR!</vt:lpstr>
      <vt:lpstr>First: the big PrepaRe!</vt:lpstr>
      <vt:lpstr>First: the big PrepaRe – Fetch from Upstream</vt:lpstr>
      <vt:lpstr>Create the Pull Request for merging my branch to the master</vt:lpstr>
      <vt:lpstr>Create the Pull Request for merging my branch to the master</vt:lpstr>
      <vt:lpstr>Next: the big PR!</vt:lpstr>
      <vt:lpstr>Initial feedback on PR</vt:lpstr>
      <vt:lpstr>Automated Checks – did not all succeed</vt:lpstr>
      <vt:lpstr>Extend PR with additional commits</vt:lpstr>
      <vt:lpstr>Extend PR with additional commits</vt:lpstr>
      <vt:lpstr>Waiting….</vt:lpstr>
      <vt:lpstr>Enter PR conversation</vt:lpstr>
      <vt:lpstr>Wait for OK</vt:lpstr>
      <vt:lpstr>Tests are broken - not my code</vt:lpstr>
      <vt:lpstr>At last! PR is Merged</vt:lpstr>
      <vt:lpstr>Entering the Community</vt:lpstr>
      <vt:lpstr>Extend Documentation</vt:lpstr>
      <vt:lpstr>PowerPoint Presentation</vt:lpstr>
      <vt:lpstr>Done?</vt:lpstr>
      <vt:lpstr>Dapr 1.6 Release Day – January 25, 2022</vt:lpstr>
      <vt:lpstr>PowerPoint Presentation</vt:lpstr>
      <vt:lpstr>PowerPoint Presentation</vt:lpstr>
      <vt:lpstr>Party? Kudos?</vt:lpstr>
      <vt:lpstr>The Effort of Setting up and  Running an Open Source Project</vt:lpstr>
      <vt:lpstr>Dapr.io has dozens of committers,  100s of contributors </vt:lpstr>
      <vt:lpstr>Dapr.io has dozens of components</vt:lpstr>
      <vt:lpstr>On the essence of automation, human attention and civil conversation</vt:lpstr>
      <vt:lpstr>On the essence of automation, human attention and civil conversation (part 2)</vt:lpstr>
      <vt:lpstr>What happened since 25th January?</vt:lpstr>
      <vt:lpstr>PowerPoint Presentation</vt:lpstr>
      <vt:lpstr>PR was merged on February 8th</vt:lpstr>
      <vt:lpstr>Personal Findings</vt:lpstr>
      <vt:lpstr>Live Open Source Contribution  Flashback History  in Oracle Database State Store</vt:lpstr>
      <vt:lpstr>Live Open Source Coding: Let’s enrich the Oracle Database State Store Component</vt:lpstr>
      <vt:lpstr>Idea: Flashback Feature - hints to retrieve historical state</vt:lpstr>
      <vt:lpstr>Idea: flashback– hints in get-requests</vt:lpstr>
      <vt:lpstr>Idea: flashback– metadata in get-responses</vt:lpstr>
      <vt:lpstr>Issue – Feature Proposal</vt:lpstr>
      <vt:lpstr>Issue – Documentation modification</vt:lpstr>
      <vt:lpstr>(Fetch Upstream, Pull latest)</vt:lpstr>
      <vt:lpstr>Create Test – Unit Test</vt:lpstr>
      <vt:lpstr>Create Test –Integration Test</vt:lpstr>
      <vt:lpstr>Run Test</vt:lpstr>
      <vt:lpstr>Create Code – Run Test – Run Lint</vt:lpstr>
      <vt:lpstr>Create Branch, Commit Changes, Push</vt:lpstr>
      <vt:lpstr>Create Pull Request</vt:lpstr>
      <vt:lpstr>Create – Commit – Branch - Push – PR Documentation</vt:lpstr>
      <vt:lpstr>Uitnodiging</vt:lpstr>
      <vt:lpstr>Uitnodiging</vt:lpstr>
      <vt:lpstr>The End</vt:lpstr>
      <vt:lpstr>X</vt:lpstr>
      <vt:lpstr>Brief introduction on Open Source Projects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6Reinventing Oracle Systems in a Cloudy World</dc:title>
  <dc:creator>Lucas Jellema</dc:creator>
  <cp:lastModifiedBy>Lucas Jellema</cp:lastModifiedBy>
  <cp:revision>71</cp:revision>
  <dcterms:created xsi:type="dcterms:W3CDTF">2020-12-16T08:02:23Z</dcterms:created>
  <dcterms:modified xsi:type="dcterms:W3CDTF">2022-03-07T06:08:47Z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36148d1e-9119-4a03-b039-d8188704cf2a_Enabled">
    <vt:lpwstr>true</vt:lpwstr>
  </property>
  <property fmtid="{D5CDD505-2E9C-101B-9397-08002B2CF9AE}" pid="3" name="MSIP_Label_36148d1e-9119-4a03-b039-d8188704cf2a_SetDate">
    <vt:lpwstr>2022-03-07T06:08:46Z</vt:lpwstr>
  </property>
  <property fmtid="{D5CDD505-2E9C-101B-9397-08002B2CF9AE}" pid="4" name="MSIP_Label_36148d1e-9119-4a03-b039-d8188704cf2a_Method">
    <vt:lpwstr>Privileged</vt:lpwstr>
  </property>
  <property fmtid="{D5CDD505-2E9C-101B-9397-08002B2CF9AE}" pid="5" name="MSIP_Label_36148d1e-9119-4a03-b039-d8188704cf2a_Name">
    <vt:lpwstr>Global-Publiek</vt:lpwstr>
  </property>
  <property fmtid="{D5CDD505-2E9C-101B-9397-08002B2CF9AE}" pid="6" name="MSIP_Label_36148d1e-9119-4a03-b039-d8188704cf2a_SiteId">
    <vt:lpwstr>21429da9-e4ad-45f9-9a6f-cd126a64274b</vt:lpwstr>
  </property>
  <property fmtid="{D5CDD505-2E9C-101B-9397-08002B2CF9AE}" pid="7" name="MSIP_Label_36148d1e-9119-4a03-b039-d8188704cf2a_ActionId">
    <vt:lpwstr>14743448-7d02-422e-991b-74f8202319ab</vt:lpwstr>
  </property>
  <property fmtid="{D5CDD505-2E9C-101B-9397-08002B2CF9AE}" pid="8" name="MSIP_Label_36148d1e-9119-4a03-b039-d8188704cf2a_ContentBits">
    <vt:lpwstr>1</vt:lpwstr>
  </property>
</Properties>
</file>